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39"/>
  </p:notesMasterIdLst>
  <p:sldIdLst>
    <p:sldId id="307" r:id="rId5"/>
    <p:sldId id="256" r:id="rId6"/>
    <p:sldId id="299" r:id="rId7"/>
    <p:sldId id="288" r:id="rId8"/>
    <p:sldId id="316" r:id="rId9"/>
    <p:sldId id="290" r:id="rId10"/>
    <p:sldId id="297" r:id="rId11"/>
    <p:sldId id="308" r:id="rId12"/>
    <p:sldId id="257" r:id="rId13"/>
    <p:sldId id="291" r:id="rId14"/>
    <p:sldId id="295" r:id="rId15"/>
    <p:sldId id="309" r:id="rId16"/>
    <p:sldId id="259" r:id="rId17"/>
    <p:sldId id="292" r:id="rId18"/>
    <p:sldId id="300" r:id="rId19"/>
    <p:sldId id="310" r:id="rId20"/>
    <p:sldId id="258" r:id="rId21"/>
    <p:sldId id="296" r:id="rId22"/>
    <p:sldId id="311" r:id="rId23"/>
    <p:sldId id="260" r:id="rId24"/>
    <p:sldId id="293" r:id="rId25"/>
    <p:sldId id="294" r:id="rId26"/>
    <p:sldId id="312" r:id="rId27"/>
    <p:sldId id="298" r:id="rId28"/>
    <p:sldId id="319" r:id="rId29"/>
    <p:sldId id="320" r:id="rId30"/>
    <p:sldId id="302" r:id="rId31"/>
    <p:sldId id="313" r:id="rId32"/>
    <p:sldId id="261" r:id="rId33"/>
    <p:sldId id="314" r:id="rId34"/>
    <p:sldId id="262" r:id="rId35"/>
    <p:sldId id="303" r:id="rId36"/>
    <p:sldId id="315" r:id="rId37"/>
    <p:sldId id="304" r:id="rId38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3A656D95-F9F2-420A-A23B-A411CF6B1582}">
          <p14:sldIdLst>
            <p14:sldId id="307"/>
          </p14:sldIdLst>
        </p14:section>
        <p14:section name="Intro" id="{C634F367-999B-427B-9D5D-585A79F0DB4C}">
          <p14:sldIdLst>
            <p14:sldId id="256"/>
            <p14:sldId id="299"/>
            <p14:sldId id="288"/>
            <p14:sldId id="316"/>
            <p14:sldId id="290"/>
            <p14:sldId id="297"/>
          </p14:sldIdLst>
        </p14:section>
        <p14:section name="Filter Press Troubleshooting (SF2710) (w/Avery)" id="{438F759D-F7F9-46D8-A4C7-C392FCF3DE1B}">
          <p14:sldIdLst>
            <p14:sldId id="308"/>
            <p14:sldId id="257"/>
            <p14:sldId id="291"/>
            <p14:sldId id="295"/>
          </p14:sldIdLst>
        </p14:section>
        <p14:section name="Pressure Vessel Calculations (w/ Avery)" id="{D7849EF9-D86F-478C-A604-1E6EEFA1F7F6}">
          <p14:sldIdLst>
            <p14:sldId id="309"/>
            <p14:sldId id="259"/>
            <p14:sldId id="292"/>
            <p14:sldId id="300"/>
          </p14:sldIdLst>
        </p14:section>
        <p14:section name="Rupture Disk Audit" id="{7DBF8426-8653-4B31-AE31-0A4F02F773A2}">
          <p14:sldIdLst>
            <p14:sldId id="310"/>
            <p14:sldId id="258"/>
            <p14:sldId id="296"/>
          </p14:sldIdLst>
        </p14:section>
        <p14:section name="Specs and Standards Overhaul" id="{2BB249D8-FDBD-45A6-B5EE-64BFFCCA233E}">
          <p14:sldIdLst>
            <p14:sldId id="311"/>
            <p14:sldId id="260"/>
            <p14:sldId id="293"/>
            <p14:sldId id="294"/>
          </p14:sldIdLst>
        </p14:section>
        <p14:section name="Bad Actor Pumps Evaluation (w/ Avery)" id="{E9A7AC99-28FB-46E0-8C71-5158C2F26C76}">
          <p14:sldIdLst>
            <p14:sldId id="312"/>
            <p14:sldId id="298"/>
            <p14:sldId id="319"/>
            <p14:sldId id="320"/>
            <p14:sldId id="302"/>
          </p14:sldIdLst>
        </p14:section>
        <p14:section name="Vendor Visits" id="{BABC2ADF-8762-46A5-ADEA-C874A505DA68}">
          <p14:sldIdLst>
            <p14:sldId id="313"/>
            <p14:sldId id="261"/>
          </p14:sldIdLst>
        </p14:section>
        <p14:section name="Miscellaneous" id="{F3BB77A7-A624-46F0-80AA-AB2DDC7AAF2E}">
          <p14:sldIdLst>
            <p14:sldId id="314"/>
            <p14:sldId id="262"/>
            <p14:sldId id="303"/>
          </p14:sldIdLst>
        </p14:section>
        <p14:section name="Closing" id="{8BB0EB97-FCFD-418A-9DE1-1A302B8817FE}">
          <p14:sldIdLst>
            <p14:sldId id="31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4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ke, Patrick" initials="HP" lastIdx="3" clrIdx="0">
    <p:extLst>
      <p:ext uri="{19B8F6BF-5375-455C-9EA6-DF929625EA0E}">
        <p15:presenceInfo xmlns:p15="http://schemas.microsoft.com/office/powerpoint/2012/main" userId="S::Patrick.Herke@grace.com::c52c0d0b-6234-45cd-8c04-3d243d2070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014D0-D917-4769-A9F2-A59F7597D68A}" v="130" dt="2021-08-03T22:00:31.69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9"/>
    <p:restoredTop sz="90717" autoAdjust="0"/>
  </p:normalViewPr>
  <p:slideViewPr>
    <p:cSldViewPr snapToGrid="0" snapToObjects="1">
      <p:cViewPr varScale="1">
        <p:scale>
          <a:sx n="100" d="100"/>
          <a:sy n="100" d="100"/>
        </p:scale>
        <p:origin x="1194" y="84"/>
      </p:cViewPr>
      <p:guideLst>
        <p:guide orient="horz" pos="2160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ke, Patrick" userId="c52c0d0b-6234-45cd-8c04-3d243d207078" providerId="ADAL" clId="{AA5014D0-D917-4769-A9F2-A59F7597D68A}"/>
    <pc:docChg chg="undo custSel addSld delSld modSld sldOrd modMainMaster delSection modSection">
      <pc:chgData name="Herke, Patrick" userId="c52c0d0b-6234-45cd-8c04-3d243d207078" providerId="ADAL" clId="{AA5014D0-D917-4769-A9F2-A59F7597D68A}" dt="2021-08-03T22:00:31.696" v="3583"/>
      <pc:docMkLst>
        <pc:docMk/>
      </pc:docMkLst>
      <pc:sldChg chg="modSp modNotesTx">
        <pc:chgData name="Herke, Patrick" userId="c52c0d0b-6234-45cd-8c04-3d243d207078" providerId="ADAL" clId="{AA5014D0-D917-4769-A9F2-A59F7597D68A}" dt="2021-08-02T21:14:27.855" v="1722" actId="20577"/>
        <pc:sldMkLst>
          <pc:docMk/>
          <pc:sldMk cId="1471192512" sldId="257"/>
        </pc:sldMkLst>
        <pc:spChg chg="mod">
          <ac:chgData name="Herke, Patrick" userId="c52c0d0b-6234-45cd-8c04-3d243d207078" providerId="ADAL" clId="{AA5014D0-D917-4769-A9F2-A59F7597D68A}" dt="2021-08-02T21:12:01.016" v="1662" actId="20577"/>
          <ac:spMkLst>
            <pc:docMk/>
            <pc:sldMk cId="1471192512" sldId="257"/>
            <ac:spMk id="3" creationId="{C9176504-11BD-4A87-A031-43B25268AA46}"/>
          </ac:spMkLst>
        </pc:spChg>
      </pc:sldChg>
      <pc:sldChg chg="modSp">
        <pc:chgData name="Herke, Patrick" userId="c52c0d0b-6234-45cd-8c04-3d243d207078" providerId="ADAL" clId="{AA5014D0-D917-4769-A9F2-A59F7597D68A}" dt="2021-08-02T18:56:07.269" v="960" actId="20577"/>
        <pc:sldMkLst>
          <pc:docMk/>
          <pc:sldMk cId="128451222" sldId="261"/>
        </pc:sldMkLst>
        <pc:spChg chg="mod">
          <ac:chgData name="Herke, Patrick" userId="c52c0d0b-6234-45cd-8c04-3d243d207078" providerId="ADAL" clId="{AA5014D0-D917-4769-A9F2-A59F7597D68A}" dt="2021-08-02T18:56:07.269" v="960" actId="20577"/>
          <ac:spMkLst>
            <pc:docMk/>
            <pc:sldMk cId="128451222" sldId="261"/>
            <ac:spMk id="2" creationId="{F822CD6C-8099-47CB-8C33-3924E2162C99}"/>
          </ac:spMkLst>
        </pc:spChg>
      </pc:sldChg>
      <pc:sldChg chg="addSp delSp modSp">
        <pc:chgData name="Herke, Patrick" userId="c52c0d0b-6234-45cd-8c04-3d243d207078" providerId="ADAL" clId="{AA5014D0-D917-4769-A9F2-A59F7597D68A}" dt="2021-08-03T15:21:53.021" v="3419" actId="1076"/>
        <pc:sldMkLst>
          <pc:docMk/>
          <pc:sldMk cId="2655855399" sldId="262"/>
        </pc:sldMkLst>
        <pc:spChg chg="mod">
          <ac:chgData name="Herke, Patrick" userId="c52c0d0b-6234-45cd-8c04-3d243d207078" providerId="ADAL" clId="{AA5014D0-D917-4769-A9F2-A59F7597D68A}" dt="2021-08-02T13:52:31.434" v="313" actId="14100"/>
          <ac:spMkLst>
            <pc:docMk/>
            <pc:sldMk cId="2655855399" sldId="262"/>
            <ac:spMk id="6" creationId="{53C564B7-D1C0-4F22-BEA1-4427D74A32FC}"/>
          </ac:spMkLst>
        </pc:spChg>
        <pc:spChg chg="mod">
          <ac:chgData name="Herke, Patrick" userId="c52c0d0b-6234-45cd-8c04-3d243d207078" providerId="ADAL" clId="{AA5014D0-D917-4769-A9F2-A59F7597D68A}" dt="2021-08-03T14:58:30.152" v="3333" actId="20577"/>
          <ac:spMkLst>
            <pc:docMk/>
            <pc:sldMk cId="2655855399" sldId="262"/>
            <ac:spMk id="7" creationId="{0CEEC992-00AB-45BB-9494-7047C0E79C58}"/>
          </ac:spMkLst>
        </pc:spChg>
        <pc:spChg chg="mod">
          <ac:chgData name="Herke, Patrick" userId="c52c0d0b-6234-45cd-8c04-3d243d207078" providerId="ADAL" clId="{AA5014D0-D917-4769-A9F2-A59F7597D68A}" dt="2021-08-03T15:19:40.677" v="3394"/>
          <ac:spMkLst>
            <pc:docMk/>
            <pc:sldMk cId="2655855399" sldId="262"/>
            <ac:spMk id="8" creationId="{D00A8775-2034-4BBE-871F-E62B14A2DFA2}"/>
          </ac:spMkLst>
        </pc:spChg>
        <pc:spChg chg="add del mod ord">
          <ac:chgData name="Herke, Patrick" userId="c52c0d0b-6234-45cd-8c04-3d243d207078" providerId="ADAL" clId="{AA5014D0-D917-4769-A9F2-A59F7597D68A}" dt="2021-08-03T15:03:26.718" v="3375" actId="478"/>
          <ac:spMkLst>
            <pc:docMk/>
            <pc:sldMk cId="2655855399" sldId="262"/>
            <ac:spMk id="16" creationId="{C3B3FA07-4CCA-4CDE-A75E-80D32906D4C2}"/>
          </ac:spMkLst>
        </pc:spChg>
        <pc:spChg chg="add del">
          <ac:chgData name="Herke, Patrick" userId="c52c0d0b-6234-45cd-8c04-3d243d207078" providerId="ADAL" clId="{AA5014D0-D917-4769-A9F2-A59F7597D68A}" dt="2021-08-03T15:19:44.178" v="3396"/>
          <ac:spMkLst>
            <pc:docMk/>
            <pc:sldMk cId="2655855399" sldId="262"/>
            <ac:spMk id="18" creationId="{D94634D1-3400-452F-A114-39F77D87BA55}"/>
          </ac:spMkLst>
        </pc:spChg>
        <pc:spChg chg="add mod">
          <ac:chgData name="Herke, Patrick" userId="c52c0d0b-6234-45cd-8c04-3d243d207078" providerId="ADAL" clId="{AA5014D0-D917-4769-A9F2-A59F7597D68A}" dt="2021-08-03T15:20:52.220" v="3407" actId="164"/>
          <ac:spMkLst>
            <pc:docMk/>
            <pc:sldMk cId="2655855399" sldId="262"/>
            <ac:spMk id="20" creationId="{761F3CE0-0C7B-441F-8331-EDADCE8A2E8B}"/>
          </ac:spMkLst>
        </pc:spChg>
        <pc:spChg chg="add mod">
          <ac:chgData name="Herke, Patrick" userId="c52c0d0b-6234-45cd-8c04-3d243d207078" providerId="ADAL" clId="{AA5014D0-D917-4769-A9F2-A59F7597D68A}" dt="2021-08-03T15:21:53.021" v="3419" actId="1076"/>
          <ac:spMkLst>
            <pc:docMk/>
            <pc:sldMk cId="2655855399" sldId="262"/>
            <ac:spMk id="22" creationId="{6D88CE83-B731-4DE0-B509-8403542A33B6}"/>
          </ac:spMkLst>
        </pc:spChg>
        <pc:grpChg chg="add mod">
          <ac:chgData name="Herke, Patrick" userId="c52c0d0b-6234-45cd-8c04-3d243d207078" providerId="ADAL" clId="{AA5014D0-D917-4769-A9F2-A59F7597D68A}" dt="2021-08-03T15:20:52.220" v="3407" actId="164"/>
          <ac:grpSpMkLst>
            <pc:docMk/>
            <pc:sldMk cId="2655855399" sldId="262"/>
            <ac:grpSpMk id="21" creationId="{56DB4103-C643-4A59-B079-AEAB4CCD3E44}"/>
          </ac:grpSpMkLst>
        </pc:grpChg>
        <pc:grpChg chg="add mod">
          <ac:chgData name="Herke, Patrick" userId="c52c0d0b-6234-45cd-8c04-3d243d207078" providerId="ADAL" clId="{AA5014D0-D917-4769-A9F2-A59F7597D68A}" dt="2021-08-03T15:21:40.085" v="3418" actId="1076"/>
          <ac:grpSpMkLst>
            <pc:docMk/>
            <pc:sldMk cId="2655855399" sldId="262"/>
            <ac:grpSpMk id="23" creationId="{B3A0DE1C-A1BB-4C70-ACD6-93D383951BD7}"/>
          </ac:grpSpMkLst>
        </pc:grpChg>
        <pc:picChg chg="add mod">
          <ac:chgData name="Herke, Patrick" userId="c52c0d0b-6234-45cd-8c04-3d243d207078" providerId="ADAL" clId="{AA5014D0-D917-4769-A9F2-A59F7597D68A}" dt="2021-08-03T15:21:30.261" v="3416" actId="14100"/>
          <ac:picMkLst>
            <pc:docMk/>
            <pc:sldMk cId="2655855399" sldId="262"/>
            <ac:picMk id="15" creationId="{21EB27F3-F233-4067-9518-40E7AE65E4DF}"/>
          </ac:picMkLst>
        </pc:picChg>
        <pc:picChg chg="add del mod">
          <ac:chgData name="Herke, Patrick" userId="c52c0d0b-6234-45cd-8c04-3d243d207078" providerId="ADAL" clId="{AA5014D0-D917-4769-A9F2-A59F7597D68A}" dt="2021-08-03T15:20:15.878" v="3402" actId="478"/>
          <ac:picMkLst>
            <pc:docMk/>
            <pc:sldMk cId="2655855399" sldId="262"/>
            <ac:picMk id="17" creationId="{647EA3BC-F7D9-4246-9F3C-237D9FB4AF36}"/>
          </ac:picMkLst>
        </pc:picChg>
        <pc:picChg chg="add mod">
          <ac:chgData name="Herke, Patrick" userId="c52c0d0b-6234-45cd-8c04-3d243d207078" providerId="ADAL" clId="{AA5014D0-D917-4769-A9F2-A59F7597D68A}" dt="2021-08-03T15:20:52.220" v="3407" actId="164"/>
          <ac:picMkLst>
            <pc:docMk/>
            <pc:sldMk cId="2655855399" sldId="262"/>
            <ac:picMk id="19" creationId="{371A4983-9E3F-481D-8CCD-6622C21B54DB}"/>
          </ac:picMkLst>
        </pc:picChg>
      </pc:sldChg>
      <pc:sldChg chg="modSp modTransition">
        <pc:chgData name="Herke, Patrick" userId="c52c0d0b-6234-45cd-8c04-3d243d207078" providerId="ADAL" clId="{AA5014D0-D917-4769-A9F2-A59F7597D68A}" dt="2021-08-02T21:10:59.905" v="1645"/>
        <pc:sldMkLst>
          <pc:docMk/>
          <pc:sldMk cId="618580612" sldId="288"/>
        </pc:sldMkLst>
        <pc:spChg chg="mod">
          <ac:chgData name="Herke, Patrick" userId="c52c0d0b-6234-45cd-8c04-3d243d207078" providerId="ADAL" clId="{AA5014D0-D917-4769-A9F2-A59F7597D68A}" dt="2021-08-02T19:13:38.776" v="1581" actId="20577"/>
          <ac:spMkLst>
            <pc:docMk/>
            <pc:sldMk cId="618580612" sldId="288"/>
            <ac:spMk id="14" creationId="{B942D3AE-BCAA-433B-A748-8C3CE421C4B6}"/>
          </ac:spMkLst>
        </pc:spChg>
        <pc:spChg chg="mod">
          <ac:chgData name="Herke, Patrick" userId="c52c0d0b-6234-45cd-8c04-3d243d207078" providerId="ADAL" clId="{AA5014D0-D917-4769-A9F2-A59F7597D68A}" dt="2021-08-02T15:29:40.313" v="881" actId="20577"/>
          <ac:spMkLst>
            <pc:docMk/>
            <pc:sldMk cId="618580612" sldId="288"/>
            <ac:spMk id="15" creationId="{C9550E04-5114-445A-A370-7E362EA8E31C}"/>
          </ac:spMkLst>
        </pc:spChg>
        <pc:spChg chg="mod">
          <ac:chgData name="Herke, Patrick" userId="c52c0d0b-6234-45cd-8c04-3d243d207078" providerId="ADAL" clId="{AA5014D0-D917-4769-A9F2-A59F7597D68A}" dt="2021-08-02T19:03:52.122" v="991" actId="20577"/>
          <ac:spMkLst>
            <pc:docMk/>
            <pc:sldMk cId="618580612" sldId="288"/>
            <ac:spMk id="16" creationId="{2267990E-197A-4631-A0C9-22E08E776368}"/>
          </ac:spMkLst>
        </pc:spChg>
        <pc:graphicFrameChg chg="mod modGraphic">
          <ac:chgData name="Herke, Patrick" userId="c52c0d0b-6234-45cd-8c04-3d243d207078" providerId="ADAL" clId="{AA5014D0-D917-4769-A9F2-A59F7597D68A}" dt="2021-08-02T15:24:38.894" v="638" actId="13243"/>
          <ac:graphicFrameMkLst>
            <pc:docMk/>
            <pc:sldMk cId="618580612" sldId="288"/>
            <ac:graphicFrameMk id="8" creationId="{0B21184F-3BD6-4D50-BD62-24B289C5B682}"/>
          </ac:graphicFrameMkLst>
        </pc:graphicFrameChg>
        <pc:graphicFrameChg chg="modGraphic">
          <ac:chgData name="Herke, Patrick" userId="c52c0d0b-6234-45cd-8c04-3d243d207078" providerId="ADAL" clId="{AA5014D0-D917-4769-A9F2-A59F7597D68A}" dt="2021-08-02T15:24:59.920" v="642" actId="2161"/>
          <ac:graphicFrameMkLst>
            <pc:docMk/>
            <pc:sldMk cId="618580612" sldId="288"/>
            <ac:graphicFrameMk id="9" creationId="{26F06FF6-BCD4-4231-8B11-0FCAEE867939}"/>
          </ac:graphicFrameMkLst>
        </pc:graphicFrameChg>
        <pc:graphicFrameChg chg="mod modGraphic">
          <ac:chgData name="Herke, Patrick" userId="c52c0d0b-6234-45cd-8c04-3d243d207078" providerId="ADAL" clId="{AA5014D0-D917-4769-A9F2-A59F7597D68A}" dt="2021-08-02T15:24:55.398" v="641" actId="2161"/>
          <ac:graphicFrameMkLst>
            <pc:docMk/>
            <pc:sldMk cId="618580612" sldId="288"/>
            <ac:graphicFrameMk id="10" creationId="{391FAD0A-C878-4110-BEE6-EC34A0E06C22}"/>
          </ac:graphicFrameMkLst>
        </pc:graphicFrameChg>
      </pc:sldChg>
      <pc:sldChg chg="addSp delSp modSp">
        <pc:chgData name="Herke, Patrick" userId="c52c0d0b-6234-45cd-8c04-3d243d207078" providerId="ADAL" clId="{AA5014D0-D917-4769-A9F2-A59F7597D68A}" dt="2021-08-03T15:24:22.807" v="3432" actId="20577"/>
        <pc:sldMkLst>
          <pc:docMk/>
          <pc:sldMk cId="1843422900" sldId="290"/>
        </pc:sldMkLst>
        <pc:spChg chg="mod">
          <ac:chgData name="Herke, Patrick" userId="c52c0d0b-6234-45cd-8c04-3d243d207078" providerId="ADAL" clId="{AA5014D0-D917-4769-A9F2-A59F7597D68A}" dt="2021-08-02T15:41:20.729" v="951" actId="14100"/>
          <ac:spMkLst>
            <pc:docMk/>
            <pc:sldMk cId="1843422900" sldId="290"/>
            <ac:spMk id="3" creationId="{7E2A2B23-40B4-45E2-AC17-C2A2AEB9211A}"/>
          </ac:spMkLst>
        </pc:spChg>
        <pc:spChg chg="del">
          <ac:chgData name="Herke, Patrick" userId="c52c0d0b-6234-45cd-8c04-3d243d207078" providerId="ADAL" clId="{AA5014D0-D917-4769-A9F2-A59F7597D68A}" dt="2021-08-02T15:41:01.903" v="945" actId="478"/>
          <ac:spMkLst>
            <pc:docMk/>
            <pc:sldMk cId="1843422900" sldId="290"/>
            <ac:spMk id="5" creationId="{EFF91B98-4798-4907-8D5D-9948BC6976AE}"/>
          </ac:spMkLst>
        </pc:spChg>
        <pc:spChg chg="add mod">
          <ac:chgData name="Herke, Patrick" userId="c52c0d0b-6234-45cd-8c04-3d243d207078" providerId="ADAL" clId="{AA5014D0-D917-4769-A9F2-A59F7597D68A}" dt="2021-08-03T15:24:22.807" v="3432" actId="20577"/>
          <ac:spMkLst>
            <pc:docMk/>
            <pc:sldMk cId="1843422900" sldId="290"/>
            <ac:spMk id="7" creationId="{60040833-1492-4569-BF87-BCA531F2A16F}"/>
          </ac:spMkLst>
        </pc:spChg>
        <pc:picChg chg="add mod">
          <ac:chgData name="Herke, Patrick" userId="c52c0d0b-6234-45cd-8c04-3d243d207078" providerId="ADAL" clId="{AA5014D0-D917-4769-A9F2-A59F7597D68A}" dt="2021-08-02T15:41:27.632" v="954" actId="1076"/>
          <ac:picMkLst>
            <pc:docMk/>
            <pc:sldMk cId="1843422900" sldId="290"/>
            <ac:picMk id="6" creationId="{50D82F84-647E-4A5E-82DA-D3144B6A2D42}"/>
          </ac:picMkLst>
        </pc:picChg>
      </pc:sldChg>
      <pc:sldChg chg="modSp">
        <pc:chgData name="Herke, Patrick" userId="c52c0d0b-6234-45cd-8c04-3d243d207078" providerId="ADAL" clId="{AA5014D0-D917-4769-A9F2-A59F7597D68A}" dt="2021-08-02T21:13:59.384" v="1711" actId="20577"/>
        <pc:sldMkLst>
          <pc:docMk/>
          <pc:sldMk cId="748127043" sldId="291"/>
        </pc:sldMkLst>
        <pc:spChg chg="mod">
          <ac:chgData name="Herke, Patrick" userId="c52c0d0b-6234-45cd-8c04-3d243d207078" providerId="ADAL" clId="{AA5014D0-D917-4769-A9F2-A59F7597D68A}" dt="2021-08-02T21:12:29.698" v="1683" actId="20577"/>
          <ac:spMkLst>
            <pc:docMk/>
            <pc:sldMk cId="748127043" sldId="291"/>
            <ac:spMk id="3" creationId="{457CBB81-0C3E-4337-9F69-E803145B0AFF}"/>
          </ac:spMkLst>
        </pc:spChg>
        <pc:spChg chg="mod">
          <ac:chgData name="Herke, Patrick" userId="c52c0d0b-6234-45cd-8c04-3d243d207078" providerId="ADAL" clId="{AA5014D0-D917-4769-A9F2-A59F7597D68A}" dt="2021-08-02T21:13:59.384" v="1711" actId="20577"/>
          <ac:spMkLst>
            <pc:docMk/>
            <pc:sldMk cId="748127043" sldId="291"/>
            <ac:spMk id="7" creationId="{905B2C18-A8AD-4747-896F-F4214D5F1A94}"/>
          </ac:spMkLst>
        </pc:spChg>
      </pc:sldChg>
      <pc:sldChg chg="modSp">
        <pc:chgData name="Herke, Patrick" userId="c52c0d0b-6234-45cd-8c04-3d243d207078" providerId="ADAL" clId="{AA5014D0-D917-4769-A9F2-A59F7597D68A}" dt="2021-08-03T19:01:39.406" v="3505" actId="20577"/>
        <pc:sldMkLst>
          <pc:docMk/>
          <pc:sldMk cId="1817996540" sldId="295"/>
        </pc:sldMkLst>
        <pc:spChg chg="mod">
          <ac:chgData name="Herke, Patrick" userId="c52c0d0b-6234-45cd-8c04-3d243d207078" providerId="ADAL" clId="{AA5014D0-D917-4769-A9F2-A59F7597D68A}" dt="2021-08-02T21:18:33.832" v="2133" actId="20577"/>
          <ac:spMkLst>
            <pc:docMk/>
            <pc:sldMk cId="1817996540" sldId="295"/>
            <ac:spMk id="3" creationId="{AAE19ADD-8281-4C04-A14E-516BC761379B}"/>
          </ac:spMkLst>
        </pc:spChg>
        <pc:spChg chg="mod">
          <ac:chgData name="Herke, Patrick" userId="c52c0d0b-6234-45cd-8c04-3d243d207078" providerId="ADAL" clId="{AA5014D0-D917-4769-A9F2-A59F7597D68A}" dt="2021-08-02T21:18:41.550" v="2134" actId="1076"/>
          <ac:spMkLst>
            <pc:docMk/>
            <pc:sldMk cId="1817996540" sldId="295"/>
            <ac:spMk id="11" creationId="{7F456D18-0D53-43E8-A628-F547670E2BD4}"/>
          </ac:spMkLst>
        </pc:spChg>
        <pc:spChg chg="mod">
          <ac:chgData name="Herke, Patrick" userId="c52c0d0b-6234-45cd-8c04-3d243d207078" providerId="ADAL" clId="{AA5014D0-D917-4769-A9F2-A59F7597D68A}" dt="2021-08-03T19:01:39.406" v="3505" actId="20577"/>
          <ac:spMkLst>
            <pc:docMk/>
            <pc:sldMk cId="1817996540" sldId="295"/>
            <ac:spMk id="12" creationId="{3964EB3A-B0F6-4BA0-95CD-ED7404F633CF}"/>
          </ac:spMkLst>
        </pc:spChg>
      </pc:sldChg>
      <pc:sldChg chg="delSp modSp modTransition">
        <pc:chgData name="Herke, Patrick" userId="c52c0d0b-6234-45cd-8c04-3d243d207078" providerId="ADAL" clId="{AA5014D0-D917-4769-A9F2-A59F7597D68A}" dt="2021-08-02T13:17:35.069" v="282"/>
        <pc:sldMkLst>
          <pc:docMk/>
          <pc:sldMk cId="3527511452" sldId="297"/>
        </pc:sldMkLst>
        <pc:picChg chg="del mod">
          <ac:chgData name="Herke, Patrick" userId="c52c0d0b-6234-45cd-8c04-3d243d207078" providerId="ADAL" clId="{AA5014D0-D917-4769-A9F2-A59F7597D68A}" dt="2021-08-02T13:16:18.276" v="277" actId="478"/>
          <ac:picMkLst>
            <pc:docMk/>
            <pc:sldMk cId="3527511452" sldId="297"/>
            <ac:picMk id="18" creationId="{95A7F546-D6FC-4D20-BE2C-BAD01CB17224}"/>
          </ac:picMkLst>
        </pc:picChg>
      </pc:sldChg>
      <pc:sldChg chg="addSp delSp modSp modTransition">
        <pc:chgData name="Herke, Patrick" userId="c52c0d0b-6234-45cd-8c04-3d243d207078" providerId="ADAL" clId="{AA5014D0-D917-4769-A9F2-A59F7597D68A}" dt="2021-08-03T13:33:16.551" v="2330"/>
        <pc:sldMkLst>
          <pc:docMk/>
          <pc:sldMk cId="4221601060" sldId="298"/>
        </pc:sldMkLst>
        <pc:spChg chg="mod">
          <ac:chgData name="Herke, Patrick" userId="c52c0d0b-6234-45cd-8c04-3d243d207078" providerId="ADAL" clId="{AA5014D0-D917-4769-A9F2-A59F7597D68A}" dt="2021-08-02T21:42:25.974" v="2315" actId="20577"/>
          <ac:spMkLst>
            <pc:docMk/>
            <pc:sldMk cId="4221601060" sldId="298"/>
            <ac:spMk id="3" creationId="{5AE05029-EC87-4FFB-8A7B-CEBABCB4010E}"/>
          </ac:spMkLst>
        </pc:spChg>
        <pc:spChg chg="mod">
          <ac:chgData name="Herke, Patrick" userId="c52c0d0b-6234-45cd-8c04-3d243d207078" providerId="ADAL" clId="{AA5014D0-D917-4769-A9F2-A59F7597D68A}" dt="2021-08-03T13:32:26.925" v="2325" actId="1076"/>
          <ac:spMkLst>
            <pc:docMk/>
            <pc:sldMk cId="4221601060" sldId="298"/>
            <ac:spMk id="7" creationId="{6D4691FF-649F-4EBD-89AF-00D2237DA90F}"/>
          </ac:spMkLst>
        </pc:spChg>
        <pc:spChg chg="mod">
          <ac:chgData name="Herke, Patrick" userId="c52c0d0b-6234-45cd-8c04-3d243d207078" providerId="ADAL" clId="{AA5014D0-D917-4769-A9F2-A59F7597D68A}" dt="2021-08-03T13:33:09.639" v="2328" actId="6549"/>
          <ac:spMkLst>
            <pc:docMk/>
            <pc:sldMk cId="4221601060" sldId="298"/>
            <ac:spMk id="8" creationId="{3782B804-3D31-472E-9C61-667A72D578C5}"/>
          </ac:spMkLst>
        </pc:spChg>
        <pc:spChg chg="del">
          <ac:chgData name="Herke, Patrick" userId="c52c0d0b-6234-45cd-8c04-3d243d207078" providerId="ADAL" clId="{AA5014D0-D917-4769-A9F2-A59F7597D68A}" dt="2021-08-03T13:31:35.689" v="2316" actId="478"/>
          <ac:spMkLst>
            <pc:docMk/>
            <pc:sldMk cId="4221601060" sldId="298"/>
            <ac:spMk id="9" creationId="{EEFED8F7-A5E3-4EE6-8DA8-275F12095217}"/>
          </ac:spMkLst>
        </pc:spChg>
        <pc:picChg chg="add del mod">
          <ac:chgData name="Herke, Patrick" userId="c52c0d0b-6234-45cd-8c04-3d243d207078" providerId="ADAL" clId="{AA5014D0-D917-4769-A9F2-A59F7597D68A}" dt="2021-08-03T13:32:08.123" v="2324" actId="1076"/>
          <ac:picMkLst>
            <pc:docMk/>
            <pc:sldMk cId="4221601060" sldId="298"/>
            <ac:picMk id="1026" creationId="{79A4710A-4621-44BD-A3B4-680251FA3D9F}"/>
          </ac:picMkLst>
        </pc:picChg>
      </pc:sldChg>
      <pc:sldChg chg="addSp modSp">
        <pc:chgData name="Herke, Patrick" userId="c52c0d0b-6234-45cd-8c04-3d243d207078" providerId="ADAL" clId="{AA5014D0-D917-4769-A9F2-A59F7597D68A}" dt="2021-08-03T19:50:56.394" v="3582" actId="20577"/>
        <pc:sldMkLst>
          <pc:docMk/>
          <pc:sldMk cId="3154364509" sldId="299"/>
        </pc:sldMkLst>
        <pc:spChg chg="mod">
          <ac:chgData name="Herke, Patrick" userId="c52c0d0b-6234-45cd-8c04-3d243d207078" providerId="ADAL" clId="{AA5014D0-D917-4769-A9F2-A59F7597D68A}" dt="2021-08-03T19:50:56.394" v="3582" actId="20577"/>
          <ac:spMkLst>
            <pc:docMk/>
            <pc:sldMk cId="3154364509" sldId="299"/>
            <ac:spMk id="3" creationId="{0634EC03-3B49-403C-B5F2-8D83B9ED6094}"/>
          </ac:spMkLst>
        </pc:spChg>
        <pc:picChg chg="add mod">
          <ac:chgData name="Herke, Patrick" userId="c52c0d0b-6234-45cd-8c04-3d243d207078" providerId="ADAL" clId="{AA5014D0-D917-4769-A9F2-A59F7597D68A}" dt="2021-08-03T18:52:14.598" v="3500" actId="1076"/>
          <ac:picMkLst>
            <pc:docMk/>
            <pc:sldMk cId="3154364509" sldId="299"/>
            <ac:picMk id="5122" creationId="{24A5B708-A2A7-448D-A3F7-62BE65316858}"/>
          </ac:picMkLst>
        </pc:picChg>
      </pc:sldChg>
      <pc:sldChg chg="addSp delSp modSp">
        <pc:chgData name="Herke, Patrick" userId="c52c0d0b-6234-45cd-8c04-3d243d207078" providerId="ADAL" clId="{AA5014D0-D917-4769-A9F2-A59F7597D68A}" dt="2021-08-03T19:05:28.373" v="3543" actId="20577"/>
        <pc:sldMkLst>
          <pc:docMk/>
          <pc:sldMk cId="1894745941" sldId="300"/>
        </pc:sldMkLst>
        <pc:spChg chg="mod">
          <ac:chgData name="Herke, Patrick" userId="c52c0d0b-6234-45cd-8c04-3d243d207078" providerId="ADAL" clId="{AA5014D0-D917-4769-A9F2-A59F7597D68A}" dt="2021-08-03T16:24:15.154" v="3441" actId="1076"/>
          <ac:spMkLst>
            <pc:docMk/>
            <pc:sldMk cId="1894745941" sldId="300"/>
            <ac:spMk id="2" creationId="{B5C80C5C-835C-4E55-A02A-FC4F9C2B968D}"/>
          </ac:spMkLst>
        </pc:spChg>
        <pc:spChg chg="del">
          <ac:chgData name="Herke, Patrick" userId="c52c0d0b-6234-45cd-8c04-3d243d207078" providerId="ADAL" clId="{AA5014D0-D917-4769-A9F2-A59F7597D68A}" dt="2021-08-03T16:23:47.120" v="3436" actId="478"/>
          <ac:spMkLst>
            <pc:docMk/>
            <pc:sldMk cId="1894745941" sldId="300"/>
            <ac:spMk id="13" creationId="{CB544E95-B51D-4FA0-84DE-5DFD419600A2}"/>
          </ac:spMkLst>
        </pc:spChg>
        <pc:spChg chg="mod">
          <ac:chgData name="Herke, Patrick" userId="c52c0d0b-6234-45cd-8c04-3d243d207078" providerId="ADAL" clId="{AA5014D0-D917-4769-A9F2-A59F7597D68A}" dt="2021-08-03T19:05:28.373" v="3543" actId="20577"/>
          <ac:spMkLst>
            <pc:docMk/>
            <pc:sldMk cId="1894745941" sldId="300"/>
            <ac:spMk id="19" creationId="{C169F4A1-82CA-45A1-9367-CB43DBAAD978}"/>
          </ac:spMkLst>
        </pc:spChg>
        <pc:spChg chg="add mod">
          <ac:chgData name="Herke, Patrick" userId="c52c0d0b-6234-45cd-8c04-3d243d207078" providerId="ADAL" clId="{AA5014D0-D917-4769-A9F2-A59F7597D68A}" dt="2021-08-03T16:25:50.744" v="3469" actId="1076"/>
          <ac:spMkLst>
            <pc:docMk/>
            <pc:sldMk cId="1894745941" sldId="300"/>
            <ac:spMk id="21" creationId="{558CE67B-9829-44FE-B55E-0AF802253FD9}"/>
          </ac:spMkLst>
        </pc:spChg>
        <pc:grpChg chg="add del">
          <ac:chgData name="Herke, Patrick" userId="c52c0d0b-6234-45cd-8c04-3d243d207078" providerId="ADAL" clId="{AA5014D0-D917-4769-A9F2-A59F7597D68A}" dt="2021-08-03T16:23:44.867" v="3435" actId="478"/>
          <ac:grpSpMkLst>
            <pc:docMk/>
            <pc:sldMk cId="1894745941" sldId="300"/>
            <ac:grpSpMk id="5" creationId="{7CA3D8A9-EBBF-493D-BCBD-22B6CAA70F84}"/>
          </ac:grpSpMkLst>
        </pc:grpChg>
        <pc:grpChg chg="mod">
          <ac:chgData name="Herke, Patrick" userId="c52c0d0b-6234-45cd-8c04-3d243d207078" providerId="ADAL" clId="{AA5014D0-D917-4769-A9F2-A59F7597D68A}" dt="2021-08-03T16:26:04.275" v="3470" actId="1076"/>
          <ac:grpSpMkLst>
            <pc:docMk/>
            <pc:sldMk cId="1894745941" sldId="300"/>
            <ac:grpSpMk id="6" creationId="{259906B3-3527-4901-9BA4-B970ED9B3B54}"/>
          </ac:grpSpMkLst>
        </pc:grpChg>
        <pc:grpChg chg="add mod">
          <ac:chgData name="Herke, Patrick" userId="c52c0d0b-6234-45cd-8c04-3d243d207078" providerId="ADAL" clId="{AA5014D0-D917-4769-A9F2-A59F7597D68A}" dt="2021-08-03T16:25:41.873" v="3466" actId="14100"/>
          <ac:grpSpMkLst>
            <pc:docMk/>
            <pc:sldMk cId="1894745941" sldId="300"/>
            <ac:grpSpMk id="22" creationId="{91134381-27CC-4176-905A-ABB37659C6B2}"/>
          </ac:grpSpMkLst>
        </pc:grpChg>
        <pc:picChg chg="add mod modCrop">
          <ac:chgData name="Herke, Patrick" userId="c52c0d0b-6234-45cd-8c04-3d243d207078" providerId="ADAL" clId="{AA5014D0-D917-4769-A9F2-A59F7597D68A}" dt="2021-08-03T16:25:46.937" v="3468" actId="1076"/>
          <ac:picMkLst>
            <pc:docMk/>
            <pc:sldMk cId="1894745941" sldId="300"/>
            <ac:picMk id="20" creationId="{41C6DD07-6AA5-44EB-BCD1-102DE021AEC9}"/>
          </ac:picMkLst>
        </pc:picChg>
      </pc:sldChg>
      <pc:sldChg chg="modSp">
        <pc:chgData name="Herke, Patrick" userId="c52c0d0b-6234-45cd-8c04-3d243d207078" providerId="ADAL" clId="{AA5014D0-D917-4769-A9F2-A59F7597D68A}" dt="2021-08-03T14:23:35.057" v="3115" actId="1076"/>
        <pc:sldMkLst>
          <pc:docMk/>
          <pc:sldMk cId="2336112712" sldId="302"/>
        </pc:sldMkLst>
        <pc:spChg chg="mod">
          <ac:chgData name="Herke, Patrick" userId="c52c0d0b-6234-45cd-8c04-3d243d207078" providerId="ADAL" clId="{AA5014D0-D917-4769-A9F2-A59F7597D68A}" dt="2021-08-03T14:23:27.146" v="3114" actId="14100"/>
          <ac:spMkLst>
            <pc:docMk/>
            <pc:sldMk cId="2336112712" sldId="302"/>
            <ac:spMk id="7" creationId="{D700F3C2-8042-4D6A-A367-374D34232EFB}"/>
          </ac:spMkLst>
        </pc:spChg>
        <pc:spChg chg="mod">
          <ac:chgData name="Herke, Patrick" userId="c52c0d0b-6234-45cd-8c04-3d243d207078" providerId="ADAL" clId="{AA5014D0-D917-4769-A9F2-A59F7597D68A}" dt="2021-08-03T14:23:35.057" v="3115" actId="1076"/>
          <ac:spMkLst>
            <pc:docMk/>
            <pc:sldMk cId="2336112712" sldId="302"/>
            <ac:spMk id="8" creationId="{47DD1492-CA6F-4687-B9D7-FA1DF89DD8DA}"/>
          </ac:spMkLst>
        </pc:spChg>
        <pc:spChg chg="mod">
          <ac:chgData name="Herke, Patrick" userId="c52c0d0b-6234-45cd-8c04-3d243d207078" providerId="ADAL" clId="{AA5014D0-D917-4769-A9F2-A59F7597D68A}" dt="2021-08-03T14:23:35.057" v="3115" actId="1076"/>
          <ac:spMkLst>
            <pc:docMk/>
            <pc:sldMk cId="2336112712" sldId="302"/>
            <ac:spMk id="9" creationId="{FB3F2EAD-B072-4ECC-8249-EF7C53A51B76}"/>
          </ac:spMkLst>
        </pc:spChg>
      </pc:sldChg>
      <pc:sldChg chg="addSp delSp modSp">
        <pc:chgData name="Herke, Patrick" userId="c52c0d0b-6234-45cd-8c04-3d243d207078" providerId="ADAL" clId="{AA5014D0-D917-4769-A9F2-A59F7597D68A}" dt="2021-08-03T14:57:55.939" v="3332" actId="20577"/>
        <pc:sldMkLst>
          <pc:docMk/>
          <pc:sldMk cId="2211103608" sldId="303"/>
        </pc:sldMkLst>
        <pc:spChg chg="mod">
          <ac:chgData name="Herke, Patrick" userId="c52c0d0b-6234-45cd-8c04-3d243d207078" providerId="ADAL" clId="{AA5014D0-D917-4769-A9F2-A59F7597D68A}" dt="2021-08-03T14:50:15.125" v="3129" actId="20577"/>
          <ac:spMkLst>
            <pc:docMk/>
            <pc:sldMk cId="2211103608" sldId="303"/>
            <ac:spMk id="3" creationId="{9E279B98-E174-49AD-8C96-52A3D48EF837}"/>
          </ac:spMkLst>
        </pc:spChg>
        <pc:spChg chg="mod">
          <ac:chgData name="Herke, Patrick" userId="c52c0d0b-6234-45cd-8c04-3d243d207078" providerId="ADAL" clId="{AA5014D0-D917-4769-A9F2-A59F7597D68A}" dt="2021-08-03T14:57:54.145" v="3330" actId="1076"/>
          <ac:spMkLst>
            <pc:docMk/>
            <pc:sldMk cId="2211103608" sldId="303"/>
            <ac:spMk id="5" creationId="{56BC6D71-BE01-4E77-8290-BF89B6365C56}"/>
          </ac:spMkLst>
        </pc:spChg>
        <pc:spChg chg="mod">
          <ac:chgData name="Herke, Patrick" userId="c52c0d0b-6234-45cd-8c04-3d243d207078" providerId="ADAL" clId="{AA5014D0-D917-4769-A9F2-A59F7597D68A}" dt="2021-08-03T14:57:55.939" v="3332" actId="20577"/>
          <ac:spMkLst>
            <pc:docMk/>
            <pc:sldMk cId="2211103608" sldId="303"/>
            <ac:spMk id="6" creationId="{2A064E79-80AF-4D2F-B37A-A34D7A8DE45A}"/>
          </ac:spMkLst>
        </pc:spChg>
        <pc:spChg chg="mod">
          <ac:chgData name="Herke, Patrick" userId="c52c0d0b-6234-45cd-8c04-3d243d207078" providerId="ADAL" clId="{AA5014D0-D917-4769-A9F2-A59F7597D68A}" dt="2021-08-03T14:50:41.582" v="3131" actId="1076"/>
          <ac:spMkLst>
            <pc:docMk/>
            <pc:sldMk cId="2211103608" sldId="303"/>
            <ac:spMk id="9" creationId="{5C93B2D9-64D9-474B-84F1-CE279DB77B2E}"/>
          </ac:spMkLst>
        </pc:spChg>
        <pc:spChg chg="mod">
          <ac:chgData name="Herke, Patrick" userId="c52c0d0b-6234-45cd-8c04-3d243d207078" providerId="ADAL" clId="{AA5014D0-D917-4769-A9F2-A59F7597D68A}" dt="2021-08-03T14:57:46.960" v="3329" actId="20577"/>
          <ac:spMkLst>
            <pc:docMk/>
            <pc:sldMk cId="2211103608" sldId="303"/>
            <ac:spMk id="10" creationId="{7414440A-DF6C-4F3A-B436-3D488AFCA682}"/>
          </ac:spMkLst>
        </pc:spChg>
        <pc:spChg chg="add mod">
          <ac:chgData name="Herke, Patrick" userId="c52c0d0b-6234-45cd-8c04-3d243d207078" providerId="ADAL" clId="{AA5014D0-D917-4769-A9F2-A59F7597D68A}" dt="2021-08-02T14:48:00.155" v="602" actId="164"/>
          <ac:spMkLst>
            <pc:docMk/>
            <pc:sldMk cId="2211103608" sldId="303"/>
            <ac:spMk id="17" creationId="{BE07233B-1E9C-4710-A275-E04777864EFD}"/>
          </ac:spMkLst>
        </pc:spChg>
        <pc:spChg chg="add mod">
          <ac:chgData name="Herke, Patrick" userId="c52c0d0b-6234-45cd-8c04-3d243d207078" providerId="ADAL" clId="{AA5014D0-D917-4769-A9F2-A59F7597D68A}" dt="2021-08-02T14:48:11.212" v="605" actId="164"/>
          <ac:spMkLst>
            <pc:docMk/>
            <pc:sldMk cId="2211103608" sldId="303"/>
            <ac:spMk id="19" creationId="{23A4D542-0832-4849-B032-C9D6A2C11503}"/>
          </ac:spMkLst>
        </pc:spChg>
        <pc:grpChg chg="add mod">
          <ac:chgData name="Herke, Patrick" userId="c52c0d0b-6234-45cd-8c04-3d243d207078" providerId="ADAL" clId="{AA5014D0-D917-4769-A9F2-A59F7597D68A}" dt="2021-08-02T14:48:00.155" v="602" actId="164"/>
          <ac:grpSpMkLst>
            <pc:docMk/>
            <pc:sldMk cId="2211103608" sldId="303"/>
            <ac:grpSpMk id="18" creationId="{3112D227-2F8A-4457-BEB5-9F05E469F88B}"/>
          </ac:grpSpMkLst>
        </pc:grpChg>
        <pc:grpChg chg="add mod">
          <ac:chgData name="Herke, Patrick" userId="c52c0d0b-6234-45cd-8c04-3d243d207078" providerId="ADAL" clId="{AA5014D0-D917-4769-A9F2-A59F7597D68A}" dt="2021-08-02T14:48:11.212" v="605" actId="164"/>
          <ac:grpSpMkLst>
            <pc:docMk/>
            <pc:sldMk cId="2211103608" sldId="303"/>
            <ac:grpSpMk id="20" creationId="{09ABFF87-7ED1-466E-B7D0-4EAF57A3E651}"/>
          </ac:grpSpMkLst>
        </pc:grpChg>
        <pc:picChg chg="add mod">
          <ac:chgData name="Herke, Patrick" userId="c52c0d0b-6234-45cd-8c04-3d243d207078" providerId="ADAL" clId="{AA5014D0-D917-4769-A9F2-A59F7597D68A}" dt="2021-08-02T14:48:00.155" v="602" actId="164"/>
          <ac:picMkLst>
            <pc:docMk/>
            <pc:sldMk cId="2211103608" sldId="303"/>
            <ac:picMk id="12" creationId="{BFF0B2A9-59C3-4C1D-BBFA-B7CFDF2F0657}"/>
          </ac:picMkLst>
        </pc:picChg>
        <pc:picChg chg="add del mod">
          <ac:chgData name="Herke, Patrick" userId="c52c0d0b-6234-45cd-8c04-3d243d207078" providerId="ADAL" clId="{AA5014D0-D917-4769-A9F2-A59F7597D68A}" dt="2021-08-02T14:10:18.130" v="590" actId="478"/>
          <ac:picMkLst>
            <pc:docMk/>
            <pc:sldMk cId="2211103608" sldId="303"/>
            <ac:picMk id="14" creationId="{E01FD91C-B6EA-4B3D-AE65-5CF60D411D3C}"/>
          </ac:picMkLst>
        </pc:picChg>
        <pc:picChg chg="add mod">
          <ac:chgData name="Herke, Patrick" userId="c52c0d0b-6234-45cd-8c04-3d243d207078" providerId="ADAL" clId="{AA5014D0-D917-4769-A9F2-A59F7597D68A}" dt="2021-08-02T14:48:11.212" v="605" actId="164"/>
          <ac:picMkLst>
            <pc:docMk/>
            <pc:sldMk cId="2211103608" sldId="303"/>
            <ac:picMk id="16" creationId="{F833A71A-D36C-42F9-A334-CA6AAD7F60ED}"/>
          </ac:picMkLst>
        </pc:picChg>
      </pc:sldChg>
      <pc:sldChg chg="addSp delSp modSp">
        <pc:chgData name="Herke, Patrick" userId="c52c0d0b-6234-45cd-8c04-3d243d207078" providerId="ADAL" clId="{AA5014D0-D917-4769-A9F2-A59F7597D68A}" dt="2021-08-03T18:07:37.717" v="3492" actId="20577"/>
        <pc:sldMkLst>
          <pc:docMk/>
          <pc:sldMk cId="3455625406" sldId="304"/>
        </pc:sldMkLst>
        <pc:spChg chg="mod">
          <ac:chgData name="Herke, Patrick" userId="c52c0d0b-6234-45cd-8c04-3d243d207078" providerId="ADAL" clId="{AA5014D0-D917-4769-A9F2-A59F7597D68A}" dt="2021-08-03T18:07:37.717" v="3492" actId="20577"/>
          <ac:spMkLst>
            <pc:docMk/>
            <pc:sldMk cId="3455625406" sldId="304"/>
            <ac:spMk id="3" creationId="{8484E4FF-CE6E-4D05-A45B-313788846009}"/>
          </ac:spMkLst>
        </pc:spChg>
        <pc:spChg chg="add mod">
          <ac:chgData name="Herke, Patrick" userId="c52c0d0b-6234-45cd-8c04-3d243d207078" providerId="ADAL" clId="{AA5014D0-D917-4769-A9F2-A59F7597D68A}" dt="2021-08-03T15:05:23.254" v="3386" actId="20577"/>
          <ac:spMkLst>
            <pc:docMk/>
            <pc:sldMk cId="3455625406" sldId="304"/>
            <ac:spMk id="5" creationId="{AE1ECDE9-BD20-4A07-8BCB-2CC0F05DF16C}"/>
          </ac:spMkLst>
        </pc:spChg>
        <pc:graphicFrameChg chg="add del">
          <ac:chgData name="Herke, Patrick" userId="c52c0d0b-6234-45cd-8c04-3d243d207078" providerId="ADAL" clId="{AA5014D0-D917-4769-A9F2-A59F7597D68A}" dt="2021-08-03T18:07:23.572" v="3474"/>
          <ac:graphicFrameMkLst>
            <pc:docMk/>
            <pc:sldMk cId="3455625406" sldId="304"/>
            <ac:graphicFrameMk id="6" creationId="{70D4CB05-6E73-411D-A0BB-AB16F9538DC9}"/>
          </ac:graphicFrameMkLst>
        </pc:graphicFrameChg>
      </pc:sldChg>
      <pc:sldChg chg="del">
        <pc:chgData name="Herke, Patrick" userId="c52c0d0b-6234-45cd-8c04-3d243d207078" providerId="ADAL" clId="{AA5014D0-D917-4769-A9F2-A59F7597D68A}" dt="2021-08-02T13:16:40.297" v="278" actId="2696"/>
        <pc:sldMkLst>
          <pc:docMk/>
          <pc:sldMk cId="3285398457" sldId="306"/>
        </pc:sldMkLst>
      </pc:sldChg>
      <pc:sldChg chg="ord">
        <pc:chgData name="Herke, Patrick" userId="c52c0d0b-6234-45cd-8c04-3d243d207078" providerId="ADAL" clId="{AA5014D0-D917-4769-A9F2-A59F7597D68A}" dt="2021-08-03T19:06:05.447" v="3546"/>
        <pc:sldMkLst>
          <pc:docMk/>
          <pc:sldMk cId="3316193759" sldId="307"/>
        </pc:sldMkLst>
      </pc:sldChg>
      <pc:sldChg chg="del">
        <pc:chgData name="Herke, Patrick" userId="c52c0d0b-6234-45cd-8c04-3d243d207078" providerId="ADAL" clId="{AA5014D0-D917-4769-A9F2-A59F7597D68A}" dt="2021-08-02T12:37:28.121" v="0" actId="2696"/>
        <pc:sldMkLst>
          <pc:docMk/>
          <pc:sldMk cId="164840007" sldId="316"/>
        </pc:sldMkLst>
      </pc:sldChg>
      <pc:sldChg chg="add del">
        <pc:chgData name="Herke, Patrick" userId="c52c0d0b-6234-45cd-8c04-3d243d207078" providerId="ADAL" clId="{AA5014D0-D917-4769-A9F2-A59F7597D68A}" dt="2021-08-02T13:17:28.022" v="281" actId="2696"/>
        <pc:sldMkLst>
          <pc:docMk/>
          <pc:sldMk cId="796558133" sldId="316"/>
        </pc:sldMkLst>
      </pc:sldChg>
      <pc:sldChg chg="addSp delSp modSp add modTransition">
        <pc:chgData name="Herke, Patrick" userId="c52c0d0b-6234-45cd-8c04-3d243d207078" providerId="ADAL" clId="{AA5014D0-D917-4769-A9F2-A59F7597D68A}" dt="2021-08-03T22:00:31.696" v="3583"/>
        <pc:sldMkLst>
          <pc:docMk/>
          <pc:sldMk cId="2890175645" sldId="316"/>
        </pc:sldMkLst>
        <pc:spChg chg="del">
          <ac:chgData name="Herke, Patrick" userId="c52c0d0b-6234-45cd-8c04-3d243d207078" providerId="ADAL" clId="{AA5014D0-D917-4769-A9F2-A59F7597D68A}" dt="2021-08-02T19:06:57.048" v="1169" actId="478"/>
          <ac:spMkLst>
            <pc:docMk/>
            <pc:sldMk cId="2890175645" sldId="316"/>
            <ac:spMk id="2" creationId="{AD6AF5DE-BABA-42AD-B4B1-5701F29DF1DA}"/>
          </ac:spMkLst>
        </pc:spChg>
        <pc:spChg chg="del">
          <ac:chgData name="Herke, Patrick" userId="c52c0d0b-6234-45cd-8c04-3d243d207078" providerId="ADAL" clId="{AA5014D0-D917-4769-A9F2-A59F7597D68A}" dt="2021-08-02T19:06:55.348" v="1168" actId="478"/>
          <ac:spMkLst>
            <pc:docMk/>
            <pc:sldMk cId="2890175645" sldId="316"/>
            <ac:spMk id="3" creationId="{AD3BA904-2F99-4B78-9CE3-1C1CC9F5B182}"/>
          </ac:spMkLst>
        </pc:spChg>
        <pc:spChg chg="add mod">
          <ac:chgData name="Herke, Patrick" userId="c52c0d0b-6234-45cd-8c04-3d243d207078" providerId="ADAL" clId="{AA5014D0-D917-4769-A9F2-A59F7597D68A}" dt="2021-08-02T21:07:55.117" v="1632" actId="1076"/>
          <ac:spMkLst>
            <pc:docMk/>
            <pc:sldMk cId="2890175645" sldId="316"/>
            <ac:spMk id="5" creationId="{D86DD68E-0251-45F8-BB54-BDEF08892687}"/>
          </ac:spMkLst>
        </pc:spChg>
        <pc:spChg chg="add mod">
          <ac:chgData name="Herke, Patrick" userId="c52c0d0b-6234-45cd-8c04-3d243d207078" providerId="ADAL" clId="{AA5014D0-D917-4769-A9F2-A59F7597D68A}" dt="2021-08-02T21:08:17.989" v="1635" actId="1076"/>
          <ac:spMkLst>
            <pc:docMk/>
            <pc:sldMk cId="2890175645" sldId="316"/>
            <ac:spMk id="6" creationId="{6195476B-1C47-4F1C-9739-D53EBDDE4D77}"/>
          </ac:spMkLst>
        </pc:spChg>
        <pc:spChg chg="add mod">
          <ac:chgData name="Herke, Patrick" userId="c52c0d0b-6234-45cd-8c04-3d243d207078" providerId="ADAL" clId="{AA5014D0-D917-4769-A9F2-A59F7597D68A}" dt="2021-08-02T21:09:34.430" v="1641" actId="1076"/>
          <ac:spMkLst>
            <pc:docMk/>
            <pc:sldMk cId="2890175645" sldId="316"/>
            <ac:spMk id="7" creationId="{B6515806-D3A8-44BC-8CD1-B0E050042AC2}"/>
          </ac:spMkLst>
        </pc:spChg>
        <pc:spChg chg="add mod">
          <ac:chgData name="Herke, Patrick" userId="c52c0d0b-6234-45cd-8c04-3d243d207078" providerId="ADAL" clId="{AA5014D0-D917-4769-A9F2-A59F7597D68A}" dt="2021-08-02T21:09:45.132" v="1642" actId="1076"/>
          <ac:spMkLst>
            <pc:docMk/>
            <pc:sldMk cId="2890175645" sldId="316"/>
            <ac:spMk id="8" creationId="{A6B86AE5-0998-4EAC-898D-38C18B099D12}"/>
          </ac:spMkLst>
        </pc:spChg>
        <pc:spChg chg="add mod ord">
          <ac:chgData name="Herke, Patrick" userId="c52c0d0b-6234-45cd-8c04-3d243d207078" providerId="ADAL" clId="{AA5014D0-D917-4769-A9F2-A59F7597D68A}" dt="2021-08-02T21:10:12.663" v="1644" actId="207"/>
          <ac:spMkLst>
            <pc:docMk/>
            <pc:sldMk cId="2890175645" sldId="316"/>
            <ac:spMk id="9" creationId="{FFB0D60C-1B94-492A-9AB7-4C8F1E8D86AD}"/>
          </ac:spMkLst>
        </pc:spChg>
        <pc:spChg chg="add mod">
          <ac:chgData name="Herke, Patrick" userId="c52c0d0b-6234-45cd-8c04-3d243d207078" providerId="ADAL" clId="{AA5014D0-D917-4769-A9F2-A59F7597D68A}" dt="2021-08-02T21:08:38.813" v="1636" actId="1076"/>
          <ac:spMkLst>
            <pc:docMk/>
            <pc:sldMk cId="2890175645" sldId="316"/>
            <ac:spMk id="10" creationId="{DE65CC30-5739-4DDB-889F-A0262ADC2FC4}"/>
          </ac:spMkLst>
        </pc:spChg>
        <pc:spChg chg="add del">
          <ac:chgData name="Herke, Patrick" userId="c52c0d0b-6234-45cd-8c04-3d243d207078" providerId="ADAL" clId="{AA5014D0-D917-4769-A9F2-A59F7597D68A}" dt="2021-08-02T19:09:10.656" v="1286" actId="478"/>
          <ac:spMkLst>
            <pc:docMk/>
            <pc:sldMk cId="2890175645" sldId="316"/>
            <ac:spMk id="11" creationId="{DFB02737-E71D-4C94-95F1-8EA488BD9691}"/>
          </ac:spMkLst>
        </pc:spChg>
        <pc:spChg chg="add mod">
          <ac:chgData name="Herke, Patrick" userId="c52c0d0b-6234-45cd-8c04-3d243d207078" providerId="ADAL" clId="{AA5014D0-D917-4769-A9F2-A59F7597D68A}" dt="2021-08-02T21:08:50.373" v="1637" actId="1076"/>
          <ac:spMkLst>
            <pc:docMk/>
            <pc:sldMk cId="2890175645" sldId="316"/>
            <ac:spMk id="12" creationId="{0AC62BA2-36B0-4D9F-9FAB-7D27DE6EF2E5}"/>
          </ac:spMkLst>
        </pc:spChg>
        <pc:spChg chg="add mod">
          <ac:chgData name="Herke, Patrick" userId="c52c0d0b-6234-45cd-8c04-3d243d207078" providerId="ADAL" clId="{AA5014D0-D917-4769-A9F2-A59F7597D68A}" dt="2021-08-02T21:09:04.365" v="1638" actId="1076"/>
          <ac:spMkLst>
            <pc:docMk/>
            <pc:sldMk cId="2890175645" sldId="316"/>
            <ac:spMk id="18" creationId="{F5E68EF6-F7A3-45CA-89CC-39EBB505E58A}"/>
          </ac:spMkLst>
        </pc:spChg>
        <pc:picChg chg="add mod">
          <ac:chgData name="Herke, Patrick" userId="c52c0d0b-6234-45cd-8c04-3d243d207078" providerId="ADAL" clId="{AA5014D0-D917-4769-A9F2-A59F7597D68A}" dt="2021-08-02T21:09:04.365" v="1638" actId="1076"/>
          <ac:picMkLst>
            <pc:docMk/>
            <pc:sldMk cId="2890175645" sldId="316"/>
            <ac:picMk id="19" creationId="{131AB96D-DC9D-4E7B-95A8-3DE6C85B1201}"/>
          </ac:picMkLst>
        </pc:picChg>
        <pc:cxnChg chg="add mod">
          <ac:chgData name="Herke, Patrick" userId="c52c0d0b-6234-45cd-8c04-3d243d207078" providerId="ADAL" clId="{AA5014D0-D917-4769-A9F2-A59F7597D68A}" dt="2021-08-02T21:07:55.117" v="1632" actId="1076"/>
          <ac:cxnSpMkLst>
            <pc:docMk/>
            <pc:sldMk cId="2890175645" sldId="316"/>
            <ac:cxnSpMk id="14" creationId="{C24DAEC3-E1C9-4F86-8976-6A21B3AFF580}"/>
          </ac:cxnSpMkLst>
        </pc:cxnChg>
        <pc:cxnChg chg="add mod">
          <ac:chgData name="Herke, Patrick" userId="c52c0d0b-6234-45cd-8c04-3d243d207078" providerId="ADAL" clId="{AA5014D0-D917-4769-A9F2-A59F7597D68A}" dt="2021-08-02T21:07:55.117" v="1632" actId="1076"/>
          <ac:cxnSpMkLst>
            <pc:docMk/>
            <pc:sldMk cId="2890175645" sldId="316"/>
            <ac:cxnSpMk id="15" creationId="{7BB6DBCE-DE8B-45DE-AD4A-05723CCE5986}"/>
          </ac:cxnSpMkLst>
        </pc:cxnChg>
        <pc:cxnChg chg="add mod">
          <ac:chgData name="Herke, Patrick" userId="c52c0d0b-6234-45cd-8c04-3d243d207078" providerId="ADAL" clId="{AA5014D0-D917-4769-A9F2-A59F7597D68A}" dt="2021-08-02T21:07:55.117" v="1632" actId="1076"/>
          <ac:cxnSpMkLst>
            <pc:docMk/>
            <pc:sldMk cId="2890175645" sldId="316"/>
            <ac:cxnSpMk id="16" creationId="{0F2A4D3C-3D1C-40E3-99DB-2613553AF8BA}"/>
          </ac:cxnSpMkLst>
        </pc:cxnChg>
        <pc:cxnChg chg="add mod">
          <ac:chgData name="Herke, Patrick" userId="c52c0d0b-6234-45cd-8c04-3d243d207078" providerId="ADAL" clId="{AA5014D0-D917-4769-A9F2-A59F7597D68A}" dt="2021-08-02T21:07:55.117" v="1632" actId="1076"/>
          <ac:cxnSpMkLst>
            <pc:docMk/>
            <pc:sldMk cId="2890175645" sldId="316"/>
            <ac:cxnSpMk id="17" creationId="{A89E83D2-0AB4-4EC1-88D8-A2D161449486}"/>
          </ac:cxnSpMkLst>
        </pc:cxnChg>
      </pc:sldChg>
      <pc:sldChg chg="addSp delSp modSp add del">
        <pc:chgData name="Herke, Patrick" userId="c52c0d0b-6234-45cd-8c04-3d243d207078" providerId="ADAL" clId="{AA5014D0-D917-4769-A9F2-A59F7597D68A}" dt="2021-08-03T14:23:01.916" v="3111" actId="2696"/>
        <pc:sldMkLst>
          <pc:docMk/>
          <pc:sldMk cId="1743101275" sldId="317"/>
        </pc:sldMkLst>
        <pc:spChg chg="mod">
          <ac:chgData name="Herke, Patrick" userId="c52c0d0b-6234-45cd-8c04-3d243d207078" providerId="ADAL" clId="{AA5014D0-D917-4769-A9F2-A59F7597D68A}" dt="2021-08-03T14:19:43.088" v="2856" actId="1076"/>
          <ac:spMkLst>
            <pc:docMk/>
            <pc:sldMk cId="1743101275" sldId="317"/>
            <ac:spMk id="2" creationId="{399E1630-0BE7-4586-8694-E717469CFAF3}"/>
          </ac:spMkLst>
        </pc:spChg>
        <pc:spChg chg="mod">
          <ac:chgData name="Herke, Patrick" userId="c52c0d0b-6234-45cd-8c04-3d243d207078" providerId="ADAL" clId="{AA5014D0-D917-4769-A9F2-A59F7597D68A}" dt="2021-08-03T14:19:43.088" v="2856" actId="1076"/>
          <ac:spMkLst>
            <pc:docMk/>
            <pc:sldMk cId="1743101275" sldId="317"/>
            <ac:spMk id="3" creationId="{5AE05029-EC87-4FFB-8A7B-CEBABCB4010E}"/>
          </ac:spMkLst>
        </pc:spChg>
        <pc:spChg chg="mod">
          <ac:chgData name="Herke, Patrick" userId="c52c0d0b-6234-45cd-8c04-3d243d207078" providerId="ADAL" clId="{AA5014D0-D917-4769-A9F2-A59F7597D68A}" dt="2021-08-03T14:19:43.696" v="2857" actId="1076"/>
          <ac:spMkLst>
            <pc:docMk/>
            <pc:sldMk cId="1743101275" sldId="317"/>
            <ac:spMk id="7" creationId="{6D4691FF-649F-4EBD-89AF-00D2237DA90F}"/>
          </ac:spMkLst>
        </pc:spChg>
        <pc:spChg chg="mod">
          <ac:chgData name="Herke, Patrick" userId="c52c0d0b-6234-45cd-8c04-3d243d207078" providerId="ADAL" clId="{AA5014D0-D917-4769-A9F2-A59F7597D68A}" dt="2021-08-03T14:19:44.330" v="2858"/>
          <ac:spMkLst>
            <pc:docMk/>
            <pc:sldMk cId="1743101275" sldId="317"/>
            <ac:spMk id="8" creationId="{3782B804-3D31-472E-9C61-667A72D578C5}"/>
          </ac:spMkLst>
        </pc:spChg>
        <pc:spChg chg="add del mod">
          <ac:chgData name="Herke, Patrick" userId="c52c0d0b-6234-45cd-8c04-3d243d207078" providerId="ADAL" clId="{AA5014D0-D917-4769-A9F2-A59F7597D68A}" dt="2021-08-03T14:11:21.165" v="2723" actId="478"/>
          <ac:spMkLst>
            <pc:docMk/>
            <pc:sldMk cId="1743101275" sldId="317"/>
            <ac:spMk id="9" creationId="{0FCD58C6-1F88-4BE1-AA0B-74F03DF9E575}"/>
          </ac:spMkLst>
        </pc:spChg>
        <pc:spChg chg="add del mod">
          <ac:chgData name="Herke, Patrick" userId="c52c0d0b-6234-45cd-8c04-3d243d207078" providerId="ADAL" clId="{AA5014D0-D917-4769-A9F2-A59F7597D68A}" dt="2021-08-03T14:11:17.541" v="2722" actId="478"/>
          <ac:spMkLst>
            <pc:docMk/>
            <pc:sldMk cId="1743101275" sldId="317"/>
            <ac:spMk id="10" creationId="{465BDC28-5080-4541-B09F-C80C6C3F4D49}"/>
          </ac:spMkLst>
        </pc:spChg>
        <pc:spChg chg="add del mod">
          <ac:chgData name="Herke, Patrick" userId="c52c0d0b-6234-45cd-8c04-3d243d207078" providerId="ADAL" clId="{AA5014D0-D917-4769-A9F2-A59F7597D68A}" dt="2021-08-03T14:14:53.207" v="2816" actId="478"/>
          <ac:spMkLst>
            <pc:docMk/>
            <pc:sldMk cId="1743101275" sldId="317"/>
            <ac:spMk id="11" creationId="{096EB4BF-3B5A-4DF2-8B9E-1958A3108AA6}"/>
          </ac:spMkLst>
        </pc:spChg>
        <pc:spChg chg="add del mod">
          <ac:chgData name="Herke, Patrick" userId="c52c0d0b-6234-45cd-8c04-3d243d207078" providerId="ADAL" clId="{AA5014D0-D917-4769-A9F2-A59F7597D68A}" dt="2021-08-03T14:14:54.720" v="2817" actId="478"/>
          <ac:spMkLst>
            <pc:docMk/>
            <pc:sldMk cId="1743101275" sldId="317"/>
            <ac:spMk id="12" creationId="{C61F8515-115D-431C-8824-2FD40F7431B3}"/>
          </ac:spMkLst>
        </pc:spChg>
        <pc:picChg chg="mod">
          <ac:chgData name="Herke, Patrick" userId="c52c0d0b-6234-45cd-8c04-3d243d207078" providerId="ADAL" clId="{AA5014D0-D917-4769-A9F2-A59F7597D68A}" dt="2021-08-03T14:15:30.374" v="2825" actId="1076"/>
          <ac:picMkLst>
            <pc:docMk/>
            <pc:sldMk cId="1743101275" sldId="317"/>
            <ac:picMk id="1026" creationId="{79A4710A-4621-44BD-A3B4-680251FA3D9F}"/>
          </ac:picMkLst>
        </pc:picChg>
      </pc:sldChg>
      <pc:sldChg chg="delSp add del">
        <pc:chgData name="Herke, Patrick" userId="c52c0d0b-6234-45cd-8c04-3d243d207078" providerId="ADAL" clId="{AA5014D0-D917-4769-A9F2-A59F7597D68A}" dt="2021-08-03T14:19:50.888" v="2860" actId="2696"/>
        <pc:sldMkLst>
          <pc:docMk/>
          <pc:sldMk cId="1468175330" sldId="318"/>
        </pc:sldMkLst>
        <pc:spChg chg="del">
          <ac:chgData name="Herke, Patrick" userId="c52c0d0b-6234-45cd-8c04-3d243d207078" providerId="ADAL" clId="{AA5014D0-D917-4769-A9F2-A59F7597D68A}" dt="2021-08-03T14:17:54.179" v="2830" actId="478"/>
          <ac:spMkLst>
            <pc:docMk/>
            <pc:sldMk cId="1468175330" sldId="318"/>
            <ac:spMk id="2" creationId="{383C809C-787D-4190-B762-E99077C15D8B}"/>
          </ac:spMkLst>
        </pc:spChg>
        <pc:spChg chg="del">
          <ac:chgData name="Herke, Patrick" userId="c52c0d0b-6234-45cd-8c04-3d243d207078" providerId="ADAL" clId="{AA5014D0-D917-4769-A9F2-A59F7597D68A}" dt="2021-08-03T14:17:55.375" v="2831" actId="478"/>
          <ac:spMkLst>
            <pc:docMk/>
            <pc:sldMk cId="1468175330" sldId="318"/>
            <ac:spMk id="3" creationId="{E2FB030C-4C98-472F-8A77-B6203DEF8B5B}"/>
          </ac:spMkLst>
        </pc:spChg>
      </pc:sldChg>
      <pc:sldChg chg="addSp delSp modSp add">
        <pc:chgData name="Herke, Patrick" userId="c52c0d0b-6234-45cd-8c04-3d243d207078" providerId="ADAL" clId="{AA5014D0-D917-4769-A9F2-A59F7597D68A}" dt="2021-08-03T14:24:53.787" v="3119"/>
        <pc:sldMkLst>
          <pc:docMk/>
          <pc:sldMk cId="617644966" sldId="319"/>
        </pc:sldMkLst>
        <pc:spChg chg="mod">
          <ac:chgData name="Herke, Patrick" userId="c52c0d0b-6234-45cd-8c04-3d243d207078" providerId="ADAL" clId="{AA5014D0-D917-4769-A9F2-A59F7597D68A}" dt="2021-08-03T14:20:01.134" v="2862"/>
          <ac:spMkLst>
            <pc:docMk/>
            <pc:sldMk cId="617644966" sldId="319"/>
            <ac:spMk id="4" creationId="{E1E8FA84-C582-4899-9DB9-6CBCD826472A}"/>
          </ac:spMkLst>
        </pc:spChg>
        <pc:spChg chg="mod">
          <ac:chgData name="Herke, Patrick" userId="c52c0d0b-6234-45cd-8c04-3d243d207078" providerId="ADAL" clId="{AA5014D0-D917-4769-A9F2-A59F7597D68A}" dt="2021-08-03T14:20:53.505" v="2882" actId="14100"/>
          <ac:spMkLst>
            <pc:docMk/>
            <pc:sldMk cId="617644966" sldId="319"/>
            <ac:spMk id="6" creationId="{92AECCD3-6067-4E93-839E-25BFDFD259AA}"/>
          </ac:spMkLst>
        </pc:spChg>
        <pc:picChg chg="add del mod">
          <ac:chgData name="Herke, Patrick" userId="c52c0d0b-6234-45cd-8c04-3d243d207078" providerId="ADAL" clId="{AA5014D0-D917-4769-A9F2-A59F7597D68A}" dt="2021-08-03T14:24:53.787" v="3119"/>
          <ac:picMkLst>
            <pc:docMk/>
            <pc:sldMk cId="617644966" sldId="319"/>
            <ac:picMk id="7" creationId="{57420EDB-46A0-43B6-BE61-D21F5D1ABD98}"/>
          </ac:picMkLst>
        </pc:picChg>
      </pc:sldChg>
      <pc:sldChg chg="addSp delSp modSp add del">
        <pc:chgData name="Herke, Patrick" userId="c52c0d0b-6234-45cd-8c04-3d243d207078" providerId="ADAL" clId="{AA5014D0-D917-4769-A9F2-A59F7597D68A}" dt="2021-08-03T14:19:41.650" v="2855"/>
        <pc:sldMkLst>
          <pc:docMk/>
          <pc:sldMk cId="2816438998" sldId="319"/>
        </pc:sldMkLst>
        <pc:spChg chg="mod">
          <ac:chgData name="Herke, Patrick" userId="c52c0d0b-6234-45cd-8c04-3d243d207078" providerId="ADAL" clId="{AA5014D0-D917-4769-A9F2-A59F7597D68A}" dt="2021-08-03T14:19:41.043" v="2854"/>
          <ac:spMkLst>
            <pc:docMk/>
            <pc:sldMk cId="2816438998" sldId="319"/>
            <ac:spMk id="2" creationId="{F68793AF-C51D-4DAD-BA84-FEC3FEB8CBD6}"/>
          </ac:spMkLst>
        </pc:spChg>
        <pc:spChg chg="mod">
          <ac:chgData name="Herke, Patrick" userId="c52c0d0b-6234-45cd-8c04-3d243d207078" providerId="ADAL" clId="{AA5014D0-D917-4769-A9F2-A59F7597D68A}" dt="2021-08-03T14:19:40.050" v="2851"/>
          <ac:spMkLst>
            <pc:docMk/>
            <pc:sldMk cId="2816438998" sldId="319"/>
            <ac:spMk id="3" creationId="{E9D3A1B4-7913-461C-A027-66903B71DFAA}"/>
          </ac:spMkLst>
        </pc:spChg>
        <pc:spChg chg="add del mod">
          <ac:chgData name="Herke, Patrick" userId="c52c0d0b-6234-45cd-8c04-3d243d207078" providerId="ADAL" clId="{AA5014D0-D917-4769-A9F2-A59F7597D68A}" dt="2021-08-03T14:19:38.953" v="2848"/>
          <ac:spMkLst>
            <pc:docMk/>
            <pc:sldMk cId="2816438998" sldId="319"/>
            <ac:spMk id="5" creationId="{EB4A95C6-D157-4EB9-A602-D2397C62967A}"/>
          </ac:spMkLst>
        </pc:spChg>
        <pc:spChg chg="add del mod">
          <ac:chgData name="Herke, Patrick" userId="c52c0d0b-6234-45cd-8c04-3d243d207078" providerId="ADAL" clId="{AA5014D0-D917-4769-A9F2-A59F7597D68A}" dt="2021-08-03T14:19:38.953" v="2848"/>
          <ac:spMkLst>
            <pc:docMk/>
            <pc:sldMk cId="2816438998" sldId="319"/>
            <ac:spMk id="6" creationId="{92AECCD3-6067-4E93-839E-25BFDFD259AA}"/>
          </ac:spMkLst>
        </pc:spChg>
      </pc:sldChg>
      <pc:sldChg chg="addSp delSp modSp add">
        <pc:chgData name="Herke, Patrick" userId="c52c0d0b-6234-45cd-8c04-3d243d207078" providerId="ADAL" clId="{AA5014D0-D917-4769-A9F2-A59F7597D68A}" dt="2021-08-03T15:23:41.461" v="3428" actId="1076"/>
        <pc:sldMkLst>
          <pc:docMk/>
          <pc:sldMk cId="176573352" sldId="320"/>
        </pc:sldMkLst>
        <pc:spChg chg="del">
          <ac:chgData name="Herke, Patrick" userId="c52c0d0b-6234-45cd-8c04-3d243d207078" providerId="ADAL" clId="{AA5014D0-D917-4769-A9F2-A59F7597D68A}" dt="2021-08-03T14:20:18.557" v="2865"/>
          <ac:spMkLst>
            <pc:docMk/>
            <pc:sldMk cId="176573352" sldId="320"/>
            <ac:spMk id="2" creationId="{BD51B560-4BD6-41A2-B4BE-32A02E903E79}"/>
          </ac:spMkLst>
        </pc:spChg>
        <pc:spChg chg="mod">
          <ac:chgData name="Herke, Patrick" userId="c52c0d0b-6234-45cd-8c04-3d243d207078" providerId="ADAL" clId="{AA5014D0-D917-4769-A9F2-A59F7597D68A}" dt="2021-08-03T14:25:27.964" v="3127" actId="20577"/>
          <ac:spMkLst>
            <pc:docMk/>
            <pc:sldMk cId="176573352" sldId="320"/>
            <ac:spMk id="3" creationId="{00A2A767-1680-44D1-91C2-C98EF18561ED}"/>
          </ac:spMkLst>
        </pc:spChg>
        <pc:spChg chg="mod">
          <ac:chgData name="Herke, Patrick" userId="c52c0d0b-6234-45cd-8c04-3d243d207078" providerId="ADAL" clId="{AA5014D0-D917-4769-A9F2-A59F7597D68A}" dt="2021-08-03T14:20:03.450" v="2863"/>
          <ac:spMkLst>
            <pc:docMk/>
            <pc:sldMk cId="176573352" sldId="320"/>
            <ac:spMk id="4" creationId="{280DB6DB-0692-4D1D-A42B-46905F120053}"/>
          </ac:spMkLst>
        </pc:spChg>
        <pc:spChg chg="add mod">
          <ac:chgData name="Herke, Patrick" userId="c52c0d0b-6234-45cd-8c04-3d243d207078" providerId="ADAL" clId="{AA5014D0-D917-4769-A9F2-A59F7597D68A}" dt="2021-08-03T14:20:45.610" v="2881" actId="20577"/>
          <ac:spMkLst>
            <pc:docMk/>
            <pc:sldMk cId="176573352" sldId="320"/>
            <ac:spMk id="5" creationId="{56F8447E-EDA1-4B5F-8BFC-F19C62010F42}"/>
          </ac:spMkLst>
        </pc:spChg>
        <pc:spChg chg="add mod">
          <ac:chgData name="Herke, Patrick" userId="c52c0d0b-6234-45cd-8c04-3d243d207078" providerId="ADAL" clId="{AA5014D0-D917-4769-A9F2-A59F7597D68A}" dt="2021-08-03T14:22:38.298" v="3110" actId="20577"/>
          <ac:spMkLst>
            <pc:docMk/>
            <pc:sldMk cId="176573352" sldId="320"/>
            <ac:spMk id="6" creationId="{D8E6FACC-A0B5-4405-9183-AC83684F1DAC}"/>
          </ac:spMkLst>
        </pc:spChg>
        <pc:spChg chg="add mod">
          <ac:chgData name="Herke, Patrick" userId="c52c0d0b-6234-45cd-8c04-3d243d207078" providerId="ADAL" clId="{AA5014D0-D917-4769-A9F2-A59F7597D68A}" dt="2021-08-03T14:21:25.283" v="2904" actId="20577"/>
          <ac:spMkLst>
            <pc:docMk/>
            <pc:sldMk cId="176573352" sldId="320"/>
            <ac:spMk id="7" creationId="{9463BD3D-41DC-4A28-BB06-16968500D7BC}"/>
          </ac:spMkLst>
        </pc:spChg>
        <pc:spChg chg="add mod">
          <ac:chgData name="Herke, Patrick" userId="c52c0d0b-6234-45cd-8c04-3d243d207078" providerId="ADAL" clId="{AA5014D0-D917-4769-A9F2-A59F7597D68A}" dt="2021-08-03T15:23:31.852" v="3426" actId="164"/>
          <ac:spMkLst>
            <pc:docMk/>
            <pc:sldMk cId="176573352" sldId="320"/>
            <ac:spMk id="9" creationId="{9E3D3062-F32C-4703-A4A0-268E9C0FCEB1}"/>
          </ac:spMkLst>
        </pc:spChg>
        <pc:grpChg chg="add mod">
          <ac:chgData name="Herke, Patrick" userId="c52c0d0b-6234-45cd-8c04-3d243d207078" providerId="ADAL" clId="{AA5014D0-D917-4769-A9F2-A59F7597D68A}" dt="2021-08-03T15:23:41.461" v="3428" actId="1076"/>
          <ac:grpSpMkLst>
            <pc:docMk/>
            <pc:sldMk cId="176573352" sldId="320"/>
            <ac:grpSpMk id="10" creationId="{6DE73390-4EF8-4A66-BFCB-A5453A67853C}"/>
          </ac:grpSpMkLst>
        </pc:grpChg>
        <pc:picChg chg="add mod">
          <ac:chgData name="Herke, Patrick" userId="c52c0d0b-6234-45cd-8c04-3d243d207078" providerId="ADAL" clId="{AA5014D0-D917-4769-A9F2-A59F7597D68A}" dt="2021-08-03T15:23:31.852" v="3426" actId="164"/>
          <ac:picMkLst>
            <pc:docMk/>
            <pc:sldMk cId="176573352" sldId="320"/>
            <ac:picMk id="8" creationId="{6442B10D-E714-4E93-A946-B58B23E2BECE}"/>
          </ac:picMkLst>
        </pc:picChg>
      </pc:sldChg>
      <pc:sldMasterChg chg="modSp">
        <pc:chgData name="Herke, Patrick" userId="c52c0d0b-6234-45cd-8c04-3d243d207078" providerId="ADAL" clId="{AA5014D0-D917-4769-A9F2-A59F7597D68A}" dt="2021-08-02T13:16:02.226" v="273" actId="20577"/>
        <pc:sldMasterMkLst>
          <pc:docMk/>
          <pc:sldMasterMk cId="2664665512" sldId="2147483676"/>
        </pc:sldMasterMkLst>
        <pc:spChg chg="mod">
          <ac:chgData name="Herke, Patrick" userId="c52c0d0b-6234-45cd-8c04-3d243d207078" providerId="ADAL" clId="{AA5014D0-D917-4769-A9F2-A59F7597D68A}" dt="2021-08-02T13:16:02.226" v="273" actId="20577"/>
          <ac:spMkLst>
            <pc:docMk/>
            <pc:sldMasterMk cId="2664665512" sldId="2147483676"/>
            <ac:spMk id="6" creationId="{00000000-0000-0000-0000-000000000000}"/>
          </ac:spMkLst>
        </pc:sp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0:06:22.563" idx="3">
    <p:pos x="1160" y="3648"/>
    <p:text>ask about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794DE81F-B296-400C-92A9-3BD070095E06}" type="datetimeFigureOut">
              <a:rPr lang="en-US" smtClean="0"/>
              <a:t>7/28/2021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7163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D53776F-A37A-4119-A4B6-2BC1FAF215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78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Engineering Specifications, Engineering Standards, and Piping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4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Fluids Symbols and Gaskets &amp; Valve Equals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PSV valve shop</a:t>
            </a:r>
          </a:p>
          <a:p>
            <a:r>
              <a:rPr lang="en-US" dirty="0"/>
              <a:t>And manual and CV?</a:t>
            </a:r>
          </a:p>
          <a:p>
            <a:r>
              <a:rPr lang="en-US" dirty="0"/>
              <a:t>Which other?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7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-list of major projects I worked on this 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908E7-F112-1546-AD88-857EDFDE93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7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Warping results in leaks and high liquid content in the cakes left behind</a:t>
            </a:r>
          </a:p>
          <a:p>
            <a:r>
              <a:rPr lang="en-US" dirty="0"/>
              <a:t>$12,000</a:t>
            </a:r>
          </a:p>
          <a:p>
            <a:endParaRPr lang="en-US" dirty="0"/>
          </a:p>
          <a:p>
            <a:pPr lvl="0"/>
            <a:r>
              <a:rPr lang="en-US" dirty="0"/>
              <a:t>Cloths should be cleaned (using a high pressure wash using water OR a recirculating a particulate dissolving solution within the press) or replaced as soon as they start blinding.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6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 Project</a:t>
            </a:r>
          </a:p>
          <a:p>
            <a:endParaRPr lang="en-US" dirty="0"/>
          </a:p>
          <a:p>
            <a:r>
              <a:rPr lang="en-US" dirty="0"/>
              <a:t>Remaining Vessels with sufficient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1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89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Word template uses mailmerge fields</a:t>
            </a:r>
          </a:p>
          <a:p>
            <a:r>
              <a:rPr lang="en-US" dirty="0"/>
              <a:t>Set up the Laserfiche workflow so that it would recursively search through all the subfolders of the folder I ran it on.</a:t>
            </a:r>
          </a:p>
          <a:p>
            <a:r>
              <a:rPr lang="en-US" dirty="0"/>
              <a:t>Or if I gave it a document only run that document (allows for testing)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3776F-A37A-4119-A4B6-2BC1FAF215E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8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021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444AE1-8E75-474F-A611-C4FF865B3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403988"/>
            <a:ext cx="1812072" cy="713232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03740C6-D0A5-ED4A-9659-8762B8373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78" y="3496372"/>
            <a:ext cx="4731026" cy="295764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000" b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Sub-Title, Presenter(s), or Date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78" y="1337807"/>
            <a:ext cx="4731026" cy="202611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3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27135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3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8D6EE-1A62-ED4D-A619-8425D9FBC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2" y="5581121"/>
            <a:ext cx="1801368" cy="70853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E6FC51-146C-924D-82FA-07B83DB7F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5783660" cy="2783840"/>
          </a:xfrm>
          <a:prstGeom prst="rect">
            <a:avLst/>
          </a:prstGeom>
        </p:spPr>
        <p:txBody>
          <a:bodyPr lIns="91440" tIns="91440" rIns="9144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0141748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88">
          <p15:clr>
            <a:srgbClr val="FBAE40"/>
          </p15:clr>
        </p15:guide>
        <p15:guide id="3" pos="26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D11FE-A33F-A545-99CA-4AFA29EB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2B324-9B31-5A46-8C0E-BF724445D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0FC20E2-51F4-1644-BBAE-0E62D2464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580" y="3050256"/>
            <a:ext cx="3507820" cy="2131344"/>
          </a:xfrm>
          <a:prstGeom prst="rect">
            <a:avLst/>
          </a:prstGeom>
        </p:spPr>
        <p:txBody>
          <a:bodyPr lIns="91440" tIns="0" rIns="0" bIns="91440" anchor="t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Presenter(s) Names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3A968F7-9A3E-604F-9CBE-E5398D8780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580" y="274321"/>
            <a:ext cx="3507820" cy="2446640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64227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1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8D6EE-1A62-ED4D-A619-8425D9FBC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E6FC51-146C-924D-82FA-07B83DB7F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4552749" cy="2434765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D058C-C3DE-C547-AA24-5011673BD8A7}"/>
              </a:ext>
            </a:extLst>
          </p:cNvPr>
          <p:cNvSpPr/>
          <p:nvPr/>
        </p:nvSpPr>
        <p:spPr>
          <a:xfrm>
            <a:off x="548611" y="2798295"/>
            <a:ext cx="3042700" cy="609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rgbClr val="717D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557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88">
          <p15:clr>
            <a:srgbClr val="FBAE40"/>
          </p15:clr>
        </p15:guide>
        <p15:guide id="3" pos="26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2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A6017-E5CE-F54D-96BC-3BCFFA65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5D403-DBBF-C644-89BE-EF0F72EA00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E9AB12-3C4C-D84E-B0D2-B345C5D9AC28}"/>
              </a:ext>
            </a:extLst>
          </p:cNvPr>
          <p:cNvSpPr/>
          <p:nvPr/>
        </p:nvSpPr>
        <p:spPr>
          <a:xfrm>
            <a:off x="554941" y="2798295"/>
            <a:ext cx="3042700" cy="60960"/>
          </a:xfrm>
          <a:prstGeom prst="rect">
            <a:avLst/>
          </a:prstGeom>
          <a:gradFill>
            <a:gsLst>
              <a:gs pos="0">
                <a:srgbClr val="EEAA1E"/>
              </a:gs>
              <a:gs pos="100000">
                <a:srgbClr val="4A78A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6C2D72E-862B-A24C-95D5-8DD797F360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4552749" cy="2434765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806118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3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F76E8D-BB99-C94C-9CD1-FD1550DF614F}"/>
              </a:ext>
            </a:extLst>
          </p:cNvPr>
          <p:cNvSpPr/>
          <p:nvPr/>
        </p:nvSpPr>
        <p:spPr>
          <a:xfrm>
            <a:off x="548610" y="2798295"/>
            <a:ext cx="3042700" cy="60960"/>
          </a:xfrm>
          <a:prstGeom prst="rect">
            <a:avLst/>
          </a:prstGeom>
          <a:gradFill>
            <a:gsLst>
              <a:gs pos="0">
                <a:srgbClr val="4B78A2"/>
              </a:gs>
              <a:gs pos="100000">
                <a:srgbClr val="74BC1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EB331-ABF1-5C40-8220-91D3F6332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4E85E30-1E90-004D-8E13-1CED02EDDB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4552749" cy="2434765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5049192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With Image 1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767C88-0E25-B54C-A2EF-E04A649B2C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20938"/>
            <a:ext cx="4022725" cy="228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Insert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8D6EE-1A62-ED4D-A619-8425D9FBC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E6FC51-146C-924D-82FA-07B83DB7F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3047"/>
            <a:ext cx="4552749" cy="2028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1E5FD-FA28-C74E-95DE-6322ECC4CDD9}"/>
              </a:ext>
            </a:extLst>
          </p:cNvPr>
          <p:cNvSpPr/>
          <p:nvPr/>
        </p:nvSpPr>
        <p:spPr>
          <a:xfrm>
            <a:off x="0" y="4710608"/>
            <a:ext cx="4023360" cy="609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rgbClr val="717D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71B45-41DA-6C49-9111-DE22BB1F8FF2}"/>
              </a:ext>
            </a:extLst>
          </p:cNvPr>
          <p:cNvSpPr/>
          <p:nvPr/>
        </p:nvSpPr>
        <p:spPr>
          <a:xfrm>
            <a:off x="0" y="2359479"/>
            <a:ext cx="4023360" cy="609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rgbClr val="717D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6494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88">
          <p15:clr>
            <a:srgbClr val="FBAE40"/>
          </p15:clr>
        </p15:guide>
        <p15:guide id="3" pos="26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With Image 2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A6017-E5CE-F54D-96BC-3BCFFA65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5D403-DBBF-C644-89BE-EF0F72EA00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310BF-9F41-D140-8509-0CD8EEE16B59}"/>
              </a:ext>
            </a:extLst>
          </p:cNvPr>
          <p:cNvSpPr/>
          <p:nvPr/>
        </p:nvSpPr>
        <p:spPr>
          <a:xfrm>
            <a:off x="0" y="2359535"/>
            <a:ext cx="4023360" cy="60960"/>
          </a:xfrm>
          <a:prstGeom prst="rect">
            <a:avLst/>
          </a:prstGeom>
          <a:gradFill>
            <a:gsLst>
              <a:gs pos="0">
                <a:srgbClr val="EEAA1E"/>
              </a:gs>
              <a:gs pos="100000">
                <a:srgbClr val="4A78A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37D-F157-3C46-8C3B-9ADFAD4D1301}"/>
              </a:ext>
            </a:extLst>
          </p:cNvPr>
          <p:cNvSpPr/>
          <p:nvPr/>
        </p:nvSpPr>
        <p:spPr>
          <a:xfrm>
            <a:off x="0" y="4711715"/>
            <a:ext cx="4023360" cy="60960"/>
          </a:xfrm>
          <a:prstGeom prst="rect">
            <a:avLst/>
          </a:prstGeom>
          <a:gradFill>
            <a:gsLst>
              <a:gs pos="0">
                <a:srgbClr val="EEAA1E"/>
              </a:gs>
              <a:gs pos="100000">
                <a:srgbClr val="4A78A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15609EC-A12E-F44A-999F-A3013D4577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420938"/>
            <a:ext cx="4022725" cy="228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Insert Image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AF91960-5159-0C47-A071-E7B4E4CAEA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3047"/>
            <a:ext cx="4552749" cy="2028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432767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With Image 3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EB331-ABF1-5C40-8220-91D3F6332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5581121"/>
            <a:ext cx="1801368" cy="708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598FB-97F1-6A40-A5FF-A5CCC4E71F34}"/>
              </a:ext>
            </a:extLst>
          </p:cNvPr>
          <p:cNvSpPr/>
          <p:nvPr/>
        </p:nvSpPr>
        <p:spPr>
          <a:xfrm>
            <a:off x="0" y="2359535"/>
            <a:ext cx="4023360" cy="60960"/>
          </a:xfrm>
          <a:prstGeom prst="rect">
            <a:avLst/>
          </a:prstGeom>
          <a:gradFill>
            <a:gsLst>
              <a:gs pos="14000">
                <a:srgbClr val="4B78A2"/>
              </a:gs>
              <a:gs pos="100000">
                <a:srgbClr val="74BC1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4C5DF-BAEE-184E-AF11-5437D20C1A41}"/>
              </a:ext>
            </a:extLst>
          </p:cNvPr>
          <p:cNvSpPr/>
          <p:nvPr/>
        </p:nvSpPr>
        <p:spPr>
          <a:xfrm>
            <a:off x="0" y="4712403"/>
            <a:ext cx="4023360" cy="60960"/>
          </a:xfrm>
          <a:prstGeom prst="rect">
            <a:avLst/>
          </a:prstGeom>
          <a:gradFill>
            <a:gsLst>
              <a:gs pos="14000">
                <a:srgbClr val="4B78A2"/>
              </a:gs>
              <a:gs pos="100000">
                <a:srgbClr val="74BC1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BDD712A-BAD5-7143-9449-03EA3489A1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20938"/>
            <a:ext cx="4022725" cy="228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Insert Image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DFCB1E9-BFB3-E54F-9CC1-3CCF079C6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3047"/>
            <a:ext cx="4552749" cy="2028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371972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A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4008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8" name="Picture 7" descr="grace-logo-K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6949" y="182880"/>
            <a:ext cx="1057702" cy="27432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0" y="1897105"/>
            <a:ext cx="4811290" cy="31624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288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 marL="36576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800">
                <a:solidFill>
                  <a:schemeClr val="accent6">
                    <a:lumMod val="75000"/>
                  </a:schemeClr>
                </a:solidFill>
              </a:defRPr>
            </a:lvl2pPr>
            <a:lvl3pPr marL="54864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600">
                <a:solidFill>
                  <a:schemeClr val="accent6">
                    <a:lumMod val="75000"/>
                  </a:schemeClr>
                </a:solidFill>
              </a:defRPr>
            </a:lvl3pPr>
            <a:lvl4pPr marL="73152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400"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381000" y="1897105"/>
            <a:ext cx="3162300" cy="316240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AC143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afety</a:t>
            </a:r>
          </a:p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AC143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P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urpose</a:t>
            </a:r>
          </a:p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AC143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A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genda</a:t>
            </a:r>
          </a:p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1BF1A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ode of Conduct</a:t>
            </a:r>
          </a:p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AC143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xpectations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 </a:t>
            </a:r>
          </a:p>
          <a:p>
            <a:pPr marL="452438" marR="0" lvl="0" indent="-452438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AC143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oles</a:t>
            </a:r>
          </a:p>
        </p:txBody>
      </p:sp>
      <p:sp>
        <p:nvSpPr>
          <p:cNvPr id="9" name="Title 9"/>
          <p:cNvSpPr>
            <a:spLocks noGrp="1"/>
          </p:cNvSpPr>
          <p:nvPr>
            <p:ph type="title" hasCustomPrompt="1"/>
          </p:nvPr>
        </p:nvSpPr>
        <p:spPr>
          <a:xfrm>
            <a:off x="381000" y="174242"/>
            <a:ext cx="7239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2586869"/>
      </p:ext>
    </p:extLst>
  </p:cSld>
  <p:clrMapOvr>
    <a:masterClrMapping/>
  </p:clrMapOvr>
  <p:transition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4008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grace-logo-K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6949" y="182880"/>
            <a:ext cx="1057702" cy="274320"/>
          </a:xfrm>
          <a:prstGeom prst="rect">
            <a:avLst/>
          </a:prstGeom>
        </p:spPr>
      </p:pic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1387928"/>
            <a:ext cx="8453651" cy="12772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 marL="36576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800">
                <a:solidFill>
                  <a:schemeClr val="accent6">
                    <a:lumMod val="75000"/>
                  </a:schemeClr>
                </a:solidFill>
              </a:defRPr>
            </a:lvl2pPr>
            <a:lvl3pPr marL="54864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600">
                <a:solidFill>
                  <a:schemeClr val="accent6">
                    <a:lumMod val="75000"/>
                  </a:schemeClr>
                </a:solidFill>
              </a:defRPr>
            </a:lvl3pPr>
            <a:lvl4pPr marL="73152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400"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D2F5A51-CA2A-5A41-BAB8-3D0A3EA28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74242"/>
            <a:ext cx="7239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43556093"/>
      </p:ext>
    </p:extLst>
  </p:cSld>
  <p:clrMapOvr>
    <a:masterClrMapping/>
  </p:clrMapOvr>
  <p:transition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021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444AE1-8E75-474F-A611-C4FF865B3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48"/>
          <a:stretch/>
        </p:blipFill>
        <p:spPr>
          <a:xfrm>
            <a:off x="168964" y="0"/>
            <a:ext cx="8975036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403988"/>
            <a:ext cx="1812072" cy="713232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03740C6-D0A5-ED4A-9659-8762B8373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78" y="3496372"/>
            <a:ext cx="4731026" cy="295764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000" b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Sub-Title, Presenter(s), or Date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78" y="1337807"/>
            <a:ext cx="4731026" cy="202611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3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5785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Take-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4008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grace-logo-K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6949" y="182880"/>
            <a:ext cx="1057702" cy="274320"/>
          </a:xfrm>
          <a:prstGeom prst="rect">
            <a:avLst/>
          </a:prstGeom>
        </p:spPr>
      </p:pic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1387928"/>
            <a:ext cx="8453651" cy="12772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 marL="36576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800">
                <a:solidFill>
                  <a:schemeClr val="accent6">
                    <a:lumMod val="75000"/>
                  </a:schemeClr>
                </a:solidFill>
              </a:defRPr>
            </a:lvl2pPr>
            <a:lvl3pPr marL="54864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600">
                <a:solidFill>
                  <a:schemeClr val="accent6">
                    <a:lumMod val="75000"/>
                  </a:schemeClr>
                </a:solidFill>
              </a:defRPr>
            </a:lvl3pPr>
            <a:lvl4pPr marL="731520" indent="-18288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  <a:defRPr sz="1400"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752993"/>
            <a:ext cx="9143999" cy="8002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182880" tIns="182880" rIns="182880" bIns="182880" anchor="b" anchorCtr="0">
            <a:spAutoFit/>
          </a:bodyPr>
          <a:lstStyle>
            <a:lvl1pPr marL="0" indent="0" algn="ctr">
              <a:buFontTx/>
              <a:buNone/>
              <a:defRPr sz="2800" b="1" i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600"/>
            </a:lvl5pPr>
          </a:lstStyle>
          <a:p>
            <a:pPr lvl="0"/>
            <a:r>
              <a:rPr lang="en-US"/>
              <a:t>Click to edit Take-away subhead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38204C0D-46B3-5243-BAB0-3B94A1E45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74242"/>
            <a:ext cx="7239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01193716"/>
      </p:ext>
    </p:extLst>
  </p:cSld>
  <p:clrMapOvr>
    <a:masterClrMapping/>
  </p:clrMapOvr>
  <p:transition>
    <p:fade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4008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8" name="Picture 7" descr="grace-logo-K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6949" y="182880"/>
            <a:ext cx="1057702" cy="274320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7A40ADCD-64AA-7342-AA36-0E32D349E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74242"/>
            <a:ext cx="7239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33628946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02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654FF17-B16F-F44F-8EFD-42CDF7AFB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7" y="5740780"/>
            <a:ext cx="1812072" cy="713232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8939" y="1202635"/>
            <a:ext cx="5370280" cy="29320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3600" b="1" i="0">
                <a:solidFill>
                  <a:schemeClr val="accent3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21504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021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4FF17-B16F-F44F-8EFD-42CDF7AFB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7" y="5740780"/>
            <a:ext cx="1812072" cy="713232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8939" y="1202635"/>
            <a:ext cx="5370280" cy="29320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80925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2021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4FF17-B16F-F44F-8EFD-42CDF7AFB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7" y="5740780"/>
            <a:ext cx="1812072" cy="713232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8939" y="1202635"/>
            <a:ext cx="5370280" cy="29320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09434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760E9E-79E8-E140-ADCD-0B7009E6A6FA}"/>
              </a:ext>
            </a:extLst>
          </p:cNvPr>
          <p:cNvSpPr/>
          <p:nvPr/>
        </p:nvSpPr>
        <p:spPr bwMode="auto">
          <a:xfrm>
            <a:off x="0" y="4526280"/>
            <a:ext cx="9144000" cy="233172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D11FE-A33F-A545-99CA-4AFA29EB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Grace_TTT_RGB_Color.png">
            <a:extLst>
              <a:ext uri="{FF2B5EF4-FFF2-40B4-BE49-F238E27FC236}">
                <a16:creationId xmlns:a16="http://schemas.microsoft.com/office/drawing/2014/main" id="{B903248F-CD36-AD4E-B339-4B4A59A270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25" y="5335524"/>
            <a:ext cx="1812072" cy="71323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0D3021-03DE-2B4A-97C9-E472E2A779D5}"/>
              </a:ext>
            </a:extLst>
          </p:cNvPr>
          <p:cNvCxnSpPr/>
          <p:nvPr/>
        </p:nvCxnSpPr>
        <p:spPr>
          <a:xfrm>
            <a:off x="0" y="4522538"/>
            <a:ext cx="9144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03740C6-D0A5-ED4A-9659-8762B8373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641608"/>
            <a:ext cx="3840480" cy="1874512"/>
          </a:xfrm>
          <a:prstGeom prst="rect">
            <a:avLst/>
          </a:prstGeom>
        </p:spPr>
        <p:txBody>
          <a:bodyPr lIns="91440" tIns="0" rIns="0" bIns="0" anchor="t" anchorCtr="0">
            <a:normAutofit/>
          </a:bodyPr>
          <a:lstStyle>
            <a:lvl1pPr marL="0" indent="0">
              <a:buNone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Presenter(s) Names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ACB129-938B-B643-90E5-BB59B60BE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9200" y="274320"/>
            <a:ext cx="3840480" cy="2026117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3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94494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020_Optio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760E9E-79E8-E140-ADCD-0B7009E6A6FA}"/>
              </a:ext>
            </a:extLst>
          </p:cNvPr>
          <p:cNvSpPr/>
          <p:nvPr/>
        </p:nvSpPr>
        <p:spPr bwMode="auto">
          <a:xfrm>
            <a:off x="0" y="4526280"/>
            <a:ext cx="9144000" cy="233172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endParaRPr lang="en-US" sz="1600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CEE6D-40C0-3948-AD75-831FF1D18B68}"/>
              </a:ext>
            </a:extLst>
          </p:cNvPr>
          <p:cNvCxnSpPr/>
          <p:nvPr/>
        </p:nvCxnSpPr>
        <p:spPr>
          <a:xfrm>
            <a:off x="0" y="4522538"/>
            <a:ext cx="9144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0D11FE-A33F-A545-99CA-4AFA29EB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51BE04C-4E65-D84C-99DD-9DB981FA44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641608"/>
            <a:ext cx="3840480" cy="1874512"/>
          </a:xfrm>
          <a:prstGeom prst="rect">
            <a:avLst/>
          </a:prstGeom>
        </p:spPr>
        <p:txBody>
          <a:bodyPr lIns="91440" tIns="0" rIns="0" bIns="0" anchor="t" anchorCtr="0"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Presenter(s) Names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A75CA34-A227-B847-B182-A1E7EABE13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9200" y="274320"/>
            <a:ext cx="3840480" cy="2026117"/>
          </a:xfrm>
          <a:prstGeom prst="rect">
            <a:avLst/>
          </a:prstGeom>
        </p:spPr>
        <p:txBody>
          <a:bodyPr lIns="91440" tIns="0" rIns="0" bIns="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accent3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4" name="Picture 13" descr="Grace_TTT_RGB_Color.png">
            <a:extLst>
              <a:ext uri="{FF2B5EF4-FFF2-40B4-BE49-F238E27FC236}">
                <a16:creationId xmlns:a16="http://schemas.microsoft.com/office/drawing/2014/main" id="{325AC78B-CBAA-554D-96A0-FD7518477A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25" y="5335524"/>
            <a:ext cx="181207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0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8D6EE-1A62-ED4D-A619-8425D9FBC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2" y="5581121"/>
            <a:ext cx="1801368" cy="70853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E6FC51-146C-924D-82FA-07B83DB7F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5783660" cy="2783840"/>
          </a:xfrm>
          <a:prstGeom prst="rect">
            <a:avLst/>
          </a:prstGeom>
        </p:spPr>
        <p:txBody>
          <a:bodyPr lIns="91440" tIns="91440" rIns="9144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05807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88">
          <p15:clr>
            <a:srgbClr val="FBAE40"/>
          </p15:clr>
        </p15:guide>
        <p15:guide id="3" pos="26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8D6EE-1A62-ED4D-A619-8425D9FBC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2" y="5581121"/>
            <a:ext cx="1801368" cy="70853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E6FC51-146C-924D-82FA-07B83DB7F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4580" y="274320"/>
            <a:ext cx="5783660" cy="2783840"/>
          </a:xfrm>
          <a:prstGeom prst="rect">
            <a:avLst/>
          </a:prstGeom>
        </p:spPr>
        <p:txBody>
          <a:bodyPr lIns="91440" tIns="91440" rIns="91440" anchor="b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62861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88">
          <p15:clr>
            <a:srgbClr val="FBAE40"/>
          </p15:clr>
        </p15:guide>
        <p15:guide id="3" pos="2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553199"/>
            <a:ext cx="618067" cy="300289"/>
          </a:xfrm>
          <a:prstGeom prst="rect">
            <a:avLst/>
          </a:prstGeom>
          <a:noFill/>
        </p:spPr>
        <p:txBody>
          <a:bodyPr wrap="square" lIns="274320" tIns="0" rIns="0" bIns="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C7ED0-D36D-4772-80EC-045A7199F720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714" y="6553199"/>
            <a:ext cx="5571067" cy="3002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defRPr/>
            </a:pPr>
            <a:r>
              <a:rPr lang="en-US" sz="900" kern="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Internship Presentation  |  August 4, 2021</a:t>
            </a:r>
          </a:p>
        </p:txBody>
      </p:sp>
    </p:spTree>
    <p:extLst>
      <p:ext uri="{BB962C8B-B14F-4D97-AF65-F5344CB8AC3E}">
        <p14:creationId xmlns:p14="http://schemas.microsoft.com/office/powerpoint/2010/main" val="26646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8" r:id="rId3"/>
    <p:sldLayoutId id="2147483709" r:id="rId4"/>
    <p:sldLayoutId id="2147483710" r:id="rId5"/>
    <p:sldLayoutId id="2147483699" r:id="rId6"/>
    <p:sldLayoutId id="2147483701" r:id="rId7"/>
    <p:sldLayoutId id="2147483702" r:id="rId8"/>
    <p:sldLayoutId id="2147483703" r:id="rId9"/>
    <p:sldLayoutId id="2147483704" r:id="rId10"/>
    <p:sldLayoutId id="2147483698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94" r:id="rId18"/>
    <p:sldLayoutId id="2147483695" r:id="rId19"/>
    <p:sldLayoutId id="2147483696" r:id="rId20"/>
    <p:sldLayoutId id="2147483697" r:id="rId21"/>
  </p:sldLayoutIdLst>
  <p:transition>
    <p:fade/>
  </p:transition>
  <p:hf hdr="0" dt="0"/>
  <p:txStyles>
    <p:titleStyle>
      <a:lvl1pPr marL="0" indent="0" algn="l" defTabSz="457200" rtl="0" eaLnBrk="1" fontAlgn="base" hangingPunct="1">
        <a:spcBef>
          <a:spcPct val="0"/>
        </a:spcBef>
        <a:spcAft>
          <a:spcPct val="0"/>
        </a:spcAft>
        <a:buFont typeface="Wingdings" charset="2"/>
        <a:buNone/>
        <a:defRPr sz="2200" b="1" i="0" kern="1200">
          <a:solidFill>
            <a:schemeClr val="accent6"/>
          </a:solidFill>
          <a:latin typeface="Arial Black" charset="0"/>
          <a:ea typeface="Arial Black" charset="0"/>
          <a:cs typeface="Arial Black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004990"/>
          </a:solidFill>
          <a:latin typeface="Arial" charset="0"/>
          <a:ea typeface="ＭＳ Ｐゴシック" pitchFamily="30" charset="-128"/>
          <a:cs typeface="ＭＳ Ｐゴシック" pitchFamily="30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004990"/>
          </a:solidFill>
          <a:latin typeface="Arial" charset="0"/>
          <a:ea typeface="ＭＳ Ｐゴシック" pitchFamily="30" charset="-128"/>
          <a:cs typeface="ＭＳ Ｐゴシック" pitchFamily="30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004990"/>
          </a:solidFill>
          <a:latin typeface="Arial" charset="0"/>
          <a:ea typeface="ＭＳ Ｐゴシック" pitchFamily="30" charset="-128"/>
          <a:cs typeface="ＭＳ Ｐゴシック" pitchFamily="30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004990"/>
          </a:solidFill>
          <a:latin typeface="Arial" charset="0"/>
          <a:ea typeface="ＭＳ Ｐゴシック" pitchFamily="30" charset="-128"/>
          <a:cs typeface="ＭＳ Ｐゴシック" pitchFamily="3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0" charset="0"/>
          <a:ea typeface="ＭＳ Ｐゴシック" pitchFamily="30" charset="-128"/>
          <a:cs typeface="ＭＳ Ｐゴシック" pitchFamily="3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0" charset="0"/>
          <a:ea typeface="ＭＳ Ｐゴシック" pitchFamily="30" charset="-128"/>
          <a:cs typeface="ＭＳ Ｐゴシック" pitchFamily="3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0" charset="0"/>
          <a:ea typeface="ＭＳ Ｐゴシック" pitchFamily="30" charset="-128"/>
          <a:cs typeface="ＭＳ Ｐゴシック" pitchFamily="3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0" charset="0"/>
          <a:ea typeface="ＭＳ Ｐゴシック" pitchFamily="30" charset="-128"/>
          <a:cs typeface="ＭＳ Ｐゴシック" pitchFamily="30" charset="-128"/>
        </a:defRPr>
      </a:lvl9pPr>
    </p:titleStyle>
    <p:bodyStyle>
      <a:lvl1pPr marL="177800" marR="0" indent="-1778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itchFamily="2" charset="2"/>
        <a:buChar char="§"/>
        <a:tabLst/>
        <a:defRPr sz="2000" b="0" kern="1200">
          <a:solidFill>
            <a:schemeClr val="accent6"/>
          </a:solidFill>
          <a:latin typeface="+mn-lt"/>
          <a:ea typeface="ＭＳ Ｐゴシック" pitchFamily="30" charset="-128"/>
          <a:cs typeface="ＭＳ Ｐゴシック" pitchFamily="30" charset="-128"/>
        </a:defRPr>
      </a:lvl1pPr>
      <a:lvl2pPr marL="344488" marR="0" indent="-173038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itchFamily="2" charset="2"/>
        <a:buChar char="§"/>
        <a:tabLst/>
        <a:defRPr sz="1800" kern="1200">
          <a:solidFill>
            <a:schemeClr val="accent6"/>
          </a:solidFill>
          <a:latin typeface="Arial" pitchFamily="34" charset="0"/>
          <a:ea typeface="ＭＳ Ｐゴシック" pitchFamily="30" charset="-128"/>
          <a:cs typeface="Arial" pitchFamily="34" charset="0"/>
        </a:defRPr>
      </a:lvl2pPr>
      <a:lvl3pPr marL="515938" marR="0" indent="-17145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itchFamily="2" charset="2"/>
        <a:buChar char="§"/>
        <a:tabLst/>
        <a:defRPr lang="en-US" sz="1600" b="0" kern="1200" dirty="0" smtClean="0">
          <a:solidFill>
            <a:schemeClr val="accent6"/>
          </a:solidFill>
          <a:latin typeface="Arial" pitchFamily="34" charset="0"/>
          <a:ea typeface="ＭＳ Ｐゴシック" pitchFamily="30" charset="-128"/>
          <a:cs typeface="Arial" pitchFamily="34" charset="0"/>
        </a:defRPr>
      </a:lvl3pPr>
      <a:lvl4pPr marL="687388" marR="0" indent="-17145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itchFamily="2" charset="2"/>
        <a:buChar char="§"/>
        <a:tabLst/>
        <a:defRPr sz="1400" kern="1200">
          <a:solidFill>
            <a:schemeClr val="accent6"/>
          </a:solidFill>
          <a:latin typeface="+mn-lt"/>
          <a:ea typeface="ＭＳ Ｐゴシック" pitchFamily="30" charset="-128"/>
          <a:cs typeface="Arial" charset="0"/>
        </a:defRPr>
      </a:lvl4pPr>
      <a:lvl5pPr marL="860425" marR="0" indent="-173038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Clr>
          <a:schemeClr val="accent1"/>
        </a:buClr>
        <a:buSzTx/>
        <a:buFont typeface="Wingdings" pitchFamily="2" charset="2"/>
        <a:buChar char="§"/>
        <a:tabLst/>
        <a:defRPr sz="1600" kern="1200">
          <a:solidFill>
            <a:schemeClr val="accent6"/>
          </a:solidFill>
          <a:latin typeface="+mn-lt"/>
          <a:ea typeface="ＭＳ Ｐゴシック" pitchFamily="30" charset="-128"/>
          <a:cs typeface="Arial" charset="0"/>
        </a:defRPr>
      </a:lvl5pPr>
      <a:lvl6pPr marL="860425" indent="-1778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17" Type="http://schemas.openxmlformats.org/officeDocument/2006/relationships/slide" Target="slide28.xml"/><Relationship Id="rId2" Type="http://schemas.openxmlformats.org/officeDocument/2006/relationships/image" Target="../media/image19.png"/><Relationship Id="rId16" Type="http://schemas.openxmlformats.org/officeDocument/2006/relationships/slide" Target="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11" Type="http://schemas.openxmlformats.org/officeDocument/2006/relationships/slide" Target="slide2.xml"/><Relationship Id="rId5" Type="http://schemas.openxmlformats.org/officeDocument/2006/relationships/image" Target="../media/image22.png"/><Relationship Id="rId15" Type="http://schemas.openxmlformats.org/officeDocument/2006/relationships/slide" Target="slide19.xml"/><Relationship Id="rId10" Type="http://schemas.openxmlformats.org/officeDocument/2006/relationships/image" Target="../media/image27.png"/><Relationship Id="rId19" Type="http://schemas.openxmlformats.org/officeDocument/2006/relationships/slide" Target="slide33.xml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SF2710%20Improvement/images%20of%20plates%207-20-2021/IMG_0442.JPG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Relationship Id="rId5" Type="http://schemas.openxmlformats.org/officeDocument/2006/relationships/hyperlink" Target="SF2710%20Improvement/images%20of%20plates%207-20-2021/IMG_0431.JPG" TargetMode="Externa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F2710%20Improvement/images%20after%20cleaning%206-10-2021/P6100012.JPG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Tmin%20Calculations/nameplates/IMG_0378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PSDs/IMGs%20of%20labels%20in%20stores/IMG_0102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SDs/disks%20in%20field/IMG_0278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SF2710%20Improvement/images%20after%20cleaning%206-10-2021/P6100006.JPG" TargetMode="External"/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jpeg"/><Relationship Id="rId5" Type="http://schemas.openxmlformats.org/officeDocument/2006/relationships/hyperlink" Target="file:///\\nalabr001\Data\MAINT\Co-op%20&amp;%20Intern%20Folder\Patrick%20Herke\SF2710%20Improvement\images%20after%20cleaning%206-10-2021\P6100016.JPG" TargetMode="External"/><Relationship Id="rId4" Type="http://schemas.openxmlformats.org/officeDocument/2006/relationships/hyperlink" Target="SF2710%20Improvement/images%20after%20cleaning%206-10-2021/P6100020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32CE4-1F06-46B3-9B33-59A8E4262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833868"/>
            <a:ext cx="8453651" cy="369332"/>
          </a:xfrm>
        </p:spPr>
        <p:txBody>
          <a:bodyPr/>
          <a:lstStyle/>
          <a:p>
            <a:r>
              <a:rPr lang="en-US" dirty="0"/>
              <a:t>¿Questions?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A5C7E2-43C2-44E1-8FDD-DB39376D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5" name="Summary Zoom 24">
                <a:extLst>
                  <a:ext uri="{FF2B5EF4-FFF2-40B4-BE49-F238E27FC236}">
                    <a16:creationId xmlns:a16="http://schemas.microsoft.com/office/drawing/2014/main" id="{FA8F9F9A-6C39-4432-9E3B-7230BEEB37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553271"/>
                  </p:ext>
                </p:extLst>
              </p:nvPr>
            </p:nvGraphicFramePr>
            <p:xfrm>
              <a:off x="583854" y="1164984"/>
              <a:ext cx="8047939" cy="5365293"/>
            </p:xfrm>
            <a:graphic>
              <a:graphicData uri="http://schemas.microsoft.com/office/powerpoint/2016/summaryzoom">
                <psuz:summaryZm>
                  <psuz:summaryZmObj sectionId="{C634F367-999B-427B-9D5D-585A79F0DB4C}">
                    <psuz:zmPr id="{A20F2D74-5B8E-4556-A270-24BFFBD24B7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7488" y="160959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38F759D-F7F9-46D8-A4C7-C392FCF3DE1B}">
                    <psuz:zmPr id="{141FE9D7-E2E0-4B4D-8504-F78DD01A528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0911" y="160959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7849EF9-D86F-478C-A604-1E6EEFA1F7F6}">
                    <psuz:zmPr id="{6008F159-7DD5-4B59-8A7A-A1A08433037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04334" y="160959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DBF8426-8653-4B31-AE31-0A4F02F773A2}">
                    <psuz:zmPr id="{5E337237-7386-42D7-B9B5-6636D2067BB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7488" y="1877853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B249D8-FDBD-45A6-B5EE-64BFFCCA233E}">
                    <psuz:zmPr id="{02B8995B-D6AB-4063-9855-C3A3CBAD877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0911" y="1877853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A7AC99-28FB-46E0-8C71-5158C2F26C76}">
                    <psuz:zmPr id="{BA8F4CA5-5B17-44A2-AC11-99BA854F6C24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04334" y="1877853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ABC2ADF-8762-46A5-ADEA-C874A505DA68}">
                    <psuz:zmPr id="{BD21142B-8933-41D0-B3DF-20DF1C46503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7488" y="3594747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3BB77A7-A624-46F0-80AA-AB2DDC7AAF2E}">
                    <psuz:zmPr id="{BF5728C8-ADDF-4261-B99C-758372231BF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0911" y="3594747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BB0EB97-FCFD-418A-9DE1-1A302B8817FE}">
                    <psuz:zmPr id="{41ADAC1B-79C1-44CB-B5DE-DBDC96D367DE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04334" y="3594747"/>
                          <a:ext cx="2146117" cy="1609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5" name="Summary Zoom 24">
                <a:extLst>
                  <a:ext uri="{FF2B5EF4-FFF2-40B4-BE49-F238E27FC236}">
                    <a16:creationId xmlns:a16="http://schemas.microsoft.com/office/drawing/2014/main" id="{FA8F9F9A-6C39-4432-9E3B-7230BEEB37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3854" y="1164984"/>
                <a:ext cx="8047939" cy="5365293"/>
                <a:chOff x="583854" y="1164984"/>
                <a:chExt cx="8047939" cy="5365293"/>
              </a:xfrm>
            </p:grpSpPr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81342" y="1325943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4765" y="1325943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8188" y="1325943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1342" y="3042837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34765" y="3042837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8188" y="3042837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1342" y="4759731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4765" y="4759731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88188" y="4759731"/>
                  <a:ext cx="2146117" cy="16095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316193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81C44-578F-4828-8E52-B1A3F3A98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Potential Causes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CBB81-0C3E-4337-9F69-E803145B0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4328161" cy="1384995"/>
          </a:xfrm>
        </p:spPr>
        <p:txBody>
          <a:bodyPr/>
          <a:lstStyle/>
          <a:p>
            <a:r>
              <a:rPr lang="en-US" dirty="0"/>
              <a:t>Material incompatibilities</a:t>
            </a:r>
          </a:p>
          <a:p>
            <a:r>
              <a:rPr lang="en-US" dirty="0"/>
              <a:t>Insufficient cleaning schedule/procedures</a:t>
            </a:r>
          </a:p>
          <a:p>
            <a:r>
              <a:rPr lang="en-US" dirty="0"/>
              <a:t>Uneven Cake Buildup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91A55-F48F-4C75-8DEF-4887A005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Press Troubleshooting (SF2710) (w/Avery)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489F26D-3543-4D67-81F9-1C2A40A67840}"/>
              </a:ext>
            </a:extLst>
          </p:cNvPr>
          <p:cNvSpPr txBox="1">
            <a:spLocks/>
          </p:cNvSpPr>
          <p:nvPr/>
        </p:nvSpPr>
        <p:spPr>
          <a:xfrm>
            <a:off x="381000" y="3244334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Findings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5B2C18-A8AD-4747-896F-F4214D5F1A94}"/>
              </a:ext>
            </a:extLst>
          </p:cNvPr>
          <p:cNvSpPr txBox="1">
            <a:spLocks/>
          </p:cNvSpPr>
          <p:nvPr/>
        </p:nvSpPr>
        <p:spPr>
          <a:xfrm>
            <a:off x="381002" y="3722787"/>
            <a:ext cx="4483097" cy="27238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Slurry is 3-5 </a:t>
            </a:r>
            <a:r>
              <a:rPr lang="en-US" dirty="0" err="1"/>
              <a:t>wt</a:t>
            </a:r>
            <a:r>
              <a:rPr lang="en-US" dirty="0"/>
              <a:t>% sodium hydroxide (caustic) in water</a:t>
            </a:r>
          </a:p>
          <a:p>
            <a:pPr lvl="1"/>
            <a:r>
              <a:rPr lang="en-US" dirty="0"/>
              <a:t>Also contains 500ppm-1wt% toluene</a:t>
            </a:r>
          </a:p>
          <a:p>
            <a:pPr lvl="1"/>
            <a:r>
              <a:rPr lang="en-US" dirty="0"/>
              <a:t>Polypropylene plates not resistant to toluene</a:t>
            </a:r>
          </a:p>
          <a:p>
            <a:r>
              <a:rPr lang="en-US" dirty="0"/>
              <a:t>Cloths changed when plates are changed</a:t>
            </a:r>
          </a:p>
          <a:p>
            <a:pPr lvl="1"/>
            <a:r>
              <a:rPr lang="en-US" dirty="0"/>
              <a:t>Cleaned by scraping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01020C-07F9-4151-8E9B-BF8BF1332179}"/>
              </a:ext>
            </a:extLst>
          </p:cNvPr>
          <p:cNvGrpSpPr/>
          <p:nvPr/>
        </p:nvGrpSpPr>
        <p:grpSpPr>
          <a:xfrm>
            <a:off x="5025387" y="812763"/>
            <a:ext cx="3242095" cy="2746890"/>
            <a:chOff x="5025387" y="812763"/>
            <a:chExt cx="3242095" cy="2746890"/>
          </a:xfrm>
        </p:grpSpPr>
        <p:pic>
          <p:nvPicPr>
            <p:cNvPr id="9" name="Picture 8" descr="A picture containing indoor, rack, grill&#10;&#10;Description automatically generated">
              <a:extLst>
                <a:ext uri="{FF2B5EF4-FFF2-40B4-BE49-F238E27FC236}">
                  <a16:creationId xmlns:a16="http://schemas.microsoft.com/office/drawing/2014/main" id="{06BD23A7-42C2-45C3-ABDC-B311C9659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5387" y="812763"/>
              <a:ext cx="3242094" cy="2431571"/>
            </a:xfrm>
            <a:prstGeom prst="rect">
              <a:avLst/>
            </a:prstGeom>
          </p:spPr>
        </p:pic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E75329F0-3AF1-4551-9770-C8547A32B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5387" y="3241808"/>
              <a:ext cx="3242095" cy="3178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3" action="ppaction://hlinkfile"/>
                </a:rPr>
                <a:t>Figure 5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A8BEB0-8545-4F44-8270-760CF2B021B1}"/>
              </a:ext>
            </a:extLst>
          </p:cNvPr>
          <p:cNvGrpSpPr>
            <a:grpSpLocks noChangeAspect="1"/>
          </p:cNvGrpSpPr>
          <p:nvPr/>
        </p:nvGrpSpPr>
        <p:grpSpPr>
          <a:xfrm>
            <a:off x="5021361" y="3674687"/>
            <a:ext cx="3246120" cy="2694978"/>
            <a:chOff x="380999" y="2904050"/>
            <a:chExt cx="3962401" cy="32896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639C5D-8783-407C-AE56-C23B6DC8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1" y="2904050"/>
              <a:ext cx="3962399" cy="2971800"/>
            </a:xfrm>
            <a:prstGeom prst="rect">
              <a:avLst/>
            </a:prstGeom>
          </p:spPr>
        </p:pic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BE21E442-A1BC-4250-AEAF-8652101B1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99" y="5875851"/>
              <a:ext cx="3962401" cy="3178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5" action="ppaction://hlinkfile"/>
                </a:rPr>
                <a:t>Figure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1270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35F9-FC2B-4E9F-8FE2-436D557DA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19ADD-8281-4C04-A14E-516BC7613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7"/>
            <a:ext cx="5059681" cy="2077492"/>
          </a:xfrm>
        </p:spPr>
        <p:txBody>
          <a:bodyPr/>
          <a:lstStyle/>
          <a:p>
            <a:r>
              <a:rPr lang="en-US" dirty="0"/>
              <a:t>Communicating with supplier about different material possibilities</a:t>
            </a:r>
          </a:p>
          <a:p>
            <a:r>
              <a:rPr lang="en-US" dirty="0"/>
              <a:t>Suggest implementing new cleaning schedule/procedure</a:t>
            </a:r>
          </a:p>
          <a:p>
            <a:pPr lvl="1"/>
            <a:r>
              <a:rPr lang="en-US" dirty="0"/>
              <a:t>Cleaning or replacing cloths upon blinding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81D06C-2466-4124-BA63-F790B3BD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615553"/>
          </a:xfrm>
        </p:spPr>
        <p:txBody>
          <a:bodyPr/>
          <a:lstStyle/>
          <a:p>
            <a:r>
              <a:rPr lang="en-US" dirty="0"/>
              <a:t>Filter Press Troubleshooting (SF2710) (w/Avery)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C2D3C8-3D08-4BA2-ACA0-9E5902CE3379}"/>
              </a:ext>
            </a:extLst>
          </p:cNvPr>
          <p:cNvGrpSpPr/>
          <p:nvPr/>
        </p:nvGrpSpPr>
        <p:grpSpPr>
          <a:xfrm>
            <a:off x="5440679" y="2017016"/>
            <a:ext cx="2894331" cy="4176681"/>
            <a:chOff x="5440679" y="2017016"/>
            <a:chExt cx="2894331" cy="41766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6A10F5-1BE3-4832-90C3-126A9EAB4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58427" y="2499269"/>
              <a:ext cx="3858835" cy="2894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6C2264C2-B18D-437A-84D8-1FBB2BAFE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0679" y="5875852"/>
              <a:ext cx="2894331" cy="3178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3" action="ppaction://hlinkfile"/>
                </a:rPr>
                <a:t>Figure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456D18-0D53-43E8-A628-F547670E2BD4}"/>
              </a:ext>
            </a:extLst>
          </p:cNvPr>
          <p:cNvSpPr txBox="1">
            <a:spLocks/>
          </p:cNvSpPr>
          <p:nvPr/>
        </p:nvSpPr>
        <p:spPr>
          <a:xfrm>
            <a:off x="381000" y="3361945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Benefits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64EB3A-B0F6-4BA0-95CD-ED7404F633CF}"/>
              </a:ext>
            </a:extLst>
          </p:cNvPr>
          <p:cNvSpPr txBox="1">
            <a:spLocks/>
          </p:cNvSpPr>
          <p:nvPr/>
        </p:nvSpPr>
        <p:spPr>
          <a:xfrm>
            <a:off x="381000" y="3835082"/>
            <a:ext cx="5059681" cy="266226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Reduce maintenance costs</a:t>
            </a:r>
          </a:p>
          <a:p>
            <a:pPr lvl="1"/>
            <a:r>
              <a:rPr lang="en-US" dirty="0"/>
              <a:t>For 3 month average lifespan</a:t>
            </a:r>
          </a:p>
          <a:p>
            <a:pPr lvl="2"/>
            <a:r>
              <a:rPr lang="en-US" dirty="0"/>
              <a:t>Same material: ~$144,000 every 3 years</a:t>
            </a:r>
          </a:p>
          <a:p>
            <a:pPr lvl="2"/>
            <a:r>
              <a:rPr lang="en-US" dirty="0"/>
              <a:t>New material:</a:t>
            </a:r>
          </a:p>
          <a:p>
            <a:pPr lvl="3"/>
            <a:r>
              <a:rPr lang="en-US" dirty="0"/>
              <a:t>30% glass filled nylon: ~$62,000 per set</a:t>
            </a:r>
          </a:p>
          <a:p>
            <a:pPr lvl="3"/>
            <a:r>
              <a:rPr lang="en-US" dirty="0"/>
              <a:t>PVDF: ~$100,000 per set</a:t>
            </a:r>
          </a:p>
          <a:p>
            <a:r>
              <a:rPr lang="en-US" dirty="0"/>
              <a:t>Improve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5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Pressure Vessel Calculations (w/ Avery)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968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756AAA-81A4-4BCA-BC93-FC2424DF9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C181C-AED5-46E7-AFC0-429C2BF96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1369606"/>
          </a:xfrm>
        </p:spPr>
        <p:txBody>
          <a:bodyPr/>
          <a:lstStyle/>
          <a:p>
            <a:r>
              <a:rPr lang="en-US" dirty="0"/>
              <a:t>Audit finding: Some pressure vessels are missing code calculations</a:t>
            </a:r>
          </a:p>
          <a:p>
            <a:pPr lvl="1"/>
            <a:r>
              <a:rPr lang="en-US" dirty="0"/>
              <a:t>Minimum Thickness</a:t>
            </a:r>
          </a:p>
          <a:p>
            <a:pPr lvl="1"/>
            <a:r>
              <a:rPr lang="en-US" dirty="0"/>
              <a:t>Maximum Allowable Working Pressure (MAWP)</a:t>
            </a:r>
          </a:p>
          <a:p>
            <a:pPr lvl="1"/>
            <a:r>
              <a:rPr lang="en-US" dirty="0"/>
              <a:t>Remaining Life Calculations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44CFF-7560-4F90-BC06-EB4CF929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615553"/>
          </a:xfrm>
        </p:spPr>
        <p:txBody>
          <a:bodyPr/>
          <a:lstStyle/>
          <a:p>
            <a:r>
              <a:rPr lang="en-US" dirty="0"/>
              <a:t>Pressure Vessel Calculations (w/ Avery)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FC2DC9-E4F3-4A94-B953-B840230868B3}"/>
              </a:ext>
            </a:extLst>
          </p:cNvPr>
          <p:cNvSpPr txBox="1">
            <a:spLocks/>
          </p:cNvSpPr>
          <p:nvPr/>
        </p:nvSpPr>
        <p:spPr>
          <a:xfrm>
            <a:off x="345174" y="2861339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5F4B18-EB94-4660-8D31-6A60DBBC71CC}"/>
              </a:ext>
            </a:extLst>
          </p:cNvPr>
          <p:cNvSpPr txBox="1">
            <a:spLocks/>
          </p:cNvSpPr>
          <p:nvPr/>
        </p:nvSpPr>
        <p:spPr>
          <a:xfrm>
            <a:off x="381000" y="3230671"/>
            <a:ext cx="8453651" cy="210826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which vessels are missing calculations (Avery)</a:t>
            </a:r>
          </a:p>
          <a:p>
            <a:r>
              <a:rPr lang="en-US" dirty="0"/>
              <a:t>Find Identifying Information for Vessels</a:t>
            </a:r>
          </a:p>
          <a:p>
            <a:pPr lvl="1"/>
            <a:r>
              <a:rPr lang="en-US" dirty="0"/>
              <a:t>Nameplates</a:t>
            </a:r>
          </a:p>
          <a:p>
            <a:pPr lvl="1"/>
            <a:r>
              <a:rPr lang="en-US" dirty="0"/>
              <a:t>U-1 forms</a:t>
            </a:r>
          </a:p>
          <a:p>
            <a:pPr lvl="1"/>
            <a:r>
              <a:rPr lang="en-US" dirty="0"/>
              <a:t>Drawings</a:t>
            </a:r>
          </a:p>
          <a:p>
            <a:pPr lvl="1"/>
            <a:r>
              <a:rPr lang="en-US" dirty="0"/>
              <a:t>Other datasheets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7A7FB9-B55F-44C6-AA34-AFDB9C89569B}"/>
              </a:ext>
            </a:extLst>
          </p:cNvPr>
          <p:cNvGrpSpPr/>
          <p:nvPr/>
        </p:nvGrpSpPr>
        <p:grpSpPr>
          <a:xfrm>
            <a:off x="5086350" y="3677370"/>
            <a:ext cx="3383280" cy="2457795"/>
            <a:chOff x="5086350" y="3677370"/>
            <a:chExt cx="3383280" cy="24577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143DCF-ACA2-480E-B2C8-AB08EC1C9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14" t="11175" r="9352" b="17857"/>
            <a:stretch/>
          </p:blipFill>
          <p:spPr>
            <a:xfrm>
              <a:off x="5086350" y="3677370"/>
              <a:ext cx="3383280" cy="2176564"/>
            </a:xfrm>
            <a:prstGeom prst="rect">
              <a:avLst/>
            </a:prstGeom>
          </p:spPr>
        </p:pic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40B1E59C-1A80-4537-BAB6-846A86F67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350" y="5853934"/>
              <a:ext cx="338328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4" action="ppaction://hlinkfile"/>
                </a:rPr>
                <a:t>Figure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3301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98F3E-9702-4322-8602-4F14E23A2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Solution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9A1-3CFE-432D-8656-4BC812339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1754326"/>
          </a:xfrm>
        </p:spPr>
        <p:txBody>
          <a:bodyPr/>
          <a:lstStyle/>
          <a:p>
            <a:r>
              <a:rPr lang="en-US" dirty="0"/>
              <a:t>Contact Manufacturers</a:t>
            </a:r>
          </a:p>
          <a:p>
            <a:pPr lvl="1"/>
            <a:r>
              <a:rPr lang="en-US" dirty="0"/>
              <a:t>Get drawings and/or code calculations</a:t>
            </a:r>
          </a:p>
          <a:p>
            <a:r>
              <a:rPr lang="en-US" dirty="0"/>
              <a:t>Remaining Vessels</a:t>
            </a:r>
          </a:p>
          <a:p>
            <a:pPr lvl="1"/>
            <a:r>
              <a:rPr lang="en-US" dirty="0"/>
              <a:t>Build out the vessels in Compress</a:t>
            </a:r>
          </a:p>
          <a:p>
            <a:pPr lvl="1"/>
            <a:r>
              <a:rPr lang="en-US" dirty="0"/>
              <a:t>Perform code calculations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8E4376-EE9B-407E-AB9F-A08BC81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Vessel Calculations (w/ Avery)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026F6F-5FC1-4343-A485-791631DD5D5E}"/>
              </a:ext>
            </a:extLst>
          </p:cNvPr>
          <p:cNvGrpSpPr/>
          <p:nvPr/>
        </p:nvGrpSpPr>
        <p:grpSpPr>
          <a:xfrm>
            <a:off x="381000" y="3246059"/>
            <a:ext cx="4992632" cy="3190911"/>
            <a:chOff x="381000" y="3246059"/>
            <a:chExt cx="4992632" cy="3190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1ECEF9-27AD-4114-82A4-07E5398A9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3246059"/>
              <a:ext cx="4992632" cy="2913116"/>
            </a:xfrm>
            <a:prstGeom prst="rect">
              <a:avLst/>
            </a:prstGeom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203EC616-7824-479C-B34E-A9D68B929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6155739"/>
              <a:ext cx="338328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74A96B-E244-4FC4-AF75-2A072E0F1DBD}"/>
              </a:ext>
            </a:extLst>
          </p:cNvPr>
          <p:cNvGrpSpPr/>
          <p:nvPr/>
        </p:nvGrpSpPr>
        <p:grpSpPr>
          <a:xfrm>
            <a:off x="6163680" y="3745690"/>
            <a:ext cx="2599320" cy="2344470"/>
            <a:chOff x="6163680" y="3745690"/>
            <a:chExt cx="2599320" cy="23444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4C709E-473E-4D44-9A6B-30582DD90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3680" y="3745690"/>
              <a:ext cx="2599320" cy="2063239"/>
            </a:xfrm>
            <a:prstGeom prst="rect">
              <a:avLst/>
            </a:prstGeom>
          </p:spPr>
        </p:pic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08443A7E-A5A0-4817-87DE-70F16C5BE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680" y="5808929"/>
              <a:ext cx="2432297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TPT-36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5586B6-9026-4316-8D05-5C0E7FD3EFC5}"/>
              </a:ext>
            </a:extLst>
          </p:cNvPr>
          <p:cNvGrpSpPr/>
          <p:nvPr/>
        </p:nvGrpSpPr>
        <p:grpSpPr>
          <a:xfrm>
            <a:off x="6163680" y="1049071"/>
            <a:ext cx="2599321" cy="2368078"/>
            <a:chOff x="6163680" y="1049071"/>
            <a:chExt cx="2599321" cy="23680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D74DE9-7774-445D-9E0B-B7F25655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3680" y="1049071"/>
              <a:ext cx="2599321" cy="2093183"/>
            </a:xfrm>
            <a:prstGeom prst="rect">
              <a:avLst/>
            </a:prstGeom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158E7038-D2F9-4D10-A109-B5E3CDD13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680" y="3135918"/>
              <a:ext cx="2432297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PS-256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572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80C5C-835C-4E55-A02A-FC4F9C2B9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768019"/>
            <a:ext cx="8453651" cy="369332"/>
          </a:xfrm>
        </p:spPr>
        <p:txBody>
          <a:bodyPr/>
          <a:lstStyle/>
          <a:p>
            <a:r>
              <a:rPr lang="en-US" u="sng" dirty="0"/>
              <a:t>Benefits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C39AB-1B85-4AB9-A68E-CF021A2D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Vessel Calculations (w/ Avery)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9906B3-3527-4901-9BA4-B970ED9B3B54}"/>
              </a:ext>
            </a:extLst>
          </p:cNvPr>
          <p:cNvGrpSpPr/>
          <p:nvPr/>
        </p:nvGrpSpPr>
        <p:grpSpPr>
          <a:xfrm>
            <a:off x="5955030" y="1438788"/>
            <a:ext cx="2518400" cy="5073387"/>
            <a:chOff x="5955030" y="1032922"/>
            <a:chExt cx="2518400" cy="50733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1FEFCA-1D74-489B-B9AC-3ED24B8B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1032922"/>
              <a:ext cx="2518400" cy="4792156"/>
            </a:xfrm>
            <a:prstGeom prst="rect">
              <a:avLst/>
            </a:prstGeom>
          </p:spPr>
        </p:pic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14F519DD-191F-4AB7-9692-B78F06361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5030" y="5825078"/>
              <a:ext cx="2432297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D-2450</a:t>
              </a: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169F4A1-82CA-45A1-9367-CB43DBAAD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241156"/>
            <a:ext cx="8453651" cy="1077218"/>
          </a:xfrm>
        </p:spPr>
        <p:txBody>
          <a:bodyPr/>
          <a:lstStyle/>
          <a:p>
            <a:r>
              <a:rPr lang="en-US" dirty="0"/>
              <a:t>Created required documentation</a:t>
            </a:r>
          </a:p>
          <a:p>
            <a:r>
              <a:rPr lang="en-US" dirty="0"/>
              <a:t>Enhanced Safety</a:t>
            </a:r>
          </a:p>
          <a:p>
            <a:r>
              <a:rPr lang="en-US" dirty="0"/>
              <a:t>Remaining life calculations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134381-27CC-4176-905A-ABB37659C6B2}"/>
              </a:ext>
            </a:extLst>
          </p:cNvPr>
          <p:cNvGrpSpPr/>
          <p:nvPr/>
        </p:nvGrpSpPr>
        <p:grpSpPr>
          <a:xfrm>
            <a:off x="342899" y="2318374"/>
            <a:ext cx="5183521" cy="4193801"/>
            <a:chOff x="342899" y="2318374"/>
            <a:chExt cx="5183521" cy="41938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C6DD07-6AA5-44EB-BCD1-102DE021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39" b="36073"/>
            <a:stretch/>
          </p:blipFill>
          <p:spPr>
            <a:xfrm>
              <a:off x="342899" y="2318374"/>
              <a:ext cx="5183521" cy="3912570"/>
            </a:xfrm>
            <a:prstGeom prst="rect">
              <a:avLst/>
            </a:prstGeom>
          </p:spPr>
        </p:pic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58CE67B-9829-44FE-B55E-0AF802253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9" y="6230944"/>
              <a:ext cx="2432297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7459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Rupture Disk Audit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594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7EB023-4ACC-4D5D-960B-BA6AB12B1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3FCD37-D523-45DE-A789-92CEEF4C70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87928"/>
            <a:ext cx="8453651" cy="692497"/>
          </a:xfrm>
        </p:spPr>
        <p:txBody>
          <a:bodyPr/>
          <a:lstStyle/>
          <a:p>
            <a:pPr marL="227013" indent="-227013"/>
            <a:r>
              <a:rPr lang="en-US" dirty="0"/>
              <a:t>Poor inventory management</a:t>
            </a:r>
          </a:p>
          <a:p>
            <a:pPr marL="227013" indent="-227013"/>
            <a:r>
              <a:rPr lang="en-US" dirty="0"/>
              <a:t>Inconsistent replacement frequency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A24A8-5433-40FC-BAA4-CF14F803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307777"/>
          </a:xfrm>
        </p:spPr>
        <p:txBody>
          <a:bodyPr/>
          <a:lstStyle/>
          <a:p>
            <a:r>
              <a:rPr lang="en-US" dirty="0"/>
              <a:t>Rupture Disk Audit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326E59-D9EE-4807-B1B8-829B36464E42}"/>
              </a:ext>
            </a:extLst>
          </p:cNvPr>
          <p:cNvSpPr txBox="1">
            <a:spLocks/>
          </p:cNvSpPr>
          <p:nvPr/>
        </p:nvSpPr>
        <p:spPr>
          <a:xfrm>
            <a:off x="381001" y="3059668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03C269-FCB2-4C95-B992-C0142FA4070E}"/>
              </a:ext>
            </a:extLst>
          </p:cNvPr>
          <p:cNvSpPr txBox="1">
            <a:spLocks/>
          </p:cNvSpPr>
          <p:nvPr/>
        </p:nvSpPr>
        <p:spPr>
          <a:xfrm>
            <a:off x="381004" y="3429000"/>
            <a:ext cx="3623310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dirty="0"/>
              <a:t>Inventory Audit</a:t>
            </a:r>
          </a:p>
          <a:p>
            <a:pPr marL="574675" lvl="2" indent="-234950"/>
            <a:r>
              <a:rPr lang="en-US" dirty="0"/>
              <a:t>Photograph Each Label in Stores</a:t>
            </a:r>
          </a:p>
          <a:p>
            <a:pPr marL="574675" lvl="2" indent="-234950"/>
            <a:r>
              <a:rPr lang="en-US" dirty="0"/>
              <a:t>Enter Identifying Data and Quantity into Spreadsheet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A58EBA-2783-4E2B-8C44-9F16976A2E83}"/>
              </a:ext>
            </a:extLst>
          </p:cNvPr>
          <p:cNvGrpSpPr/>
          <p:nvPr/>
        </p:nvGrpSpPr>
        <p:grpSpPr>
          <a:xfrm>
            <a:off x="4274820" y="2539571"/>
            <a:ext cx="4190996" cy="3461093"/>
            <a:chOff x="4274820" y="2539571"/>
            <a:chExt cx="4190996" cy="3461093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94C93A7-1CA7-4539-A114-38E07EF3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4820" y="2539571"/>
              <a:ext cx="4190996" cy="3143248"/>
            </a:xfrm>
            <a:prstGeom prst="rect">
              <a:avLst/>
            </a:prstGeom>
          </p:spPr>
        </p:pic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F60A862D-42F7-445B-94C6-94263FF10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820" y="5682819"/>
              <a:ext cx="4190996" cy="3178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4" action="ppaction://hlinkfile"/>
                </a:rPr>
                <a:t>Figure</a:t>
              </a:r>
              <a:endPara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4449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7CD4E9-AF0F-40AD-B18F-EA34516DF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Solution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CD8B4-C15C-41FC-B9CC-F2CD11486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5080001" cy="3139321"/>
          </a:xfrm>
        </p:spPr>
        <p:txBody>
          <a:bodyPr/>
          <a:lstStyle/>
          <a:p>
            <a:pPr marL="227013" indent="-227013"/>
            <a:r>
              <a:rPr lang="en-US" dirty="0"/>
              <a:t>Field Audit</a:t>
            </a:r>
          </a:p>
          <a:p>
            <a:pPr marL="574675" lvl="2" indent="-234950"/>
            <a:r>
              <a:rPr lang="en-US" dirty="0"/>
              <a:t>Photograph Each Rupture Disk out in the Field</a:t>
            </a:r>
          </a:p>
          <a:p>
            <a:pPr marL="574675" lvl="2" indent="-234950"/>
            <a:r>
              <a:rPr lang="en-US" dirty="0"/>
              <a:t>Enter Identifying Data and Quantity into Spreadsheet</a:t>
            </a:r>
          </a:p>
          <a:p>
            <a:pPr marL="227013" indent="-227013"/>
            <a:r>
              <a:rPr lang="en-US" dirty="0"/>
              <a:t>Compare both Spreadsheets to Find Gaps</a:t>
            </a:r>
          </a:p>
          <a:p>
            <a:pPr marL="574675" lvl="2" indent="-234950"/>
            <a:r>
              <a:rPr lang="en-US" dirty="0"/>
              <a:t>Identified X# of gaps</a:t>
            </a:r>
          </a:p>
          <a:p>
            <a:pPr marL="574675" lvl="2" indent="-234950"/>
            <a:r>
              <a:rPr lang="en-US" dirty="0"/>
              <a:t>Verified inventory of X# of disks</a:t>
            </a:r>
          </a:p>
          <a:p>
            <a:pPr marL="574675" lvl="2" indent="-234950"/>
            <a:r>
              <a:rPr lang="en-US" dirty="0"/>
              <a:t>Identified labelling issues</a:t>
            </a:r>
          </a:p>
          <a:p>
            <a:pPr marL="757555" lvl="3" indent="-234950"/>
            <a:r>
              <a:rPr lang="en-US" dirty="0"/>
              <a:t>Disk nameplates</a:t>
            </a:r>
          </a:p>
          <a:p>
            <a:pPr marL="757555" lvl="3" indent="-234950"/>
            <a:r>
              <a:rPr lang="en-US" dirty="0"/>
              <a:t>Piping &amp; Instrumentation Diagrams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28D24E-8AB0-4256-AD04-1718B7D8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Rupture Disk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C39F5C-9A79-488D-8655-C9AE3DC48F9D}"/>
              </a:ext>
            </a:extLst>
          </p:cNvPr>
          <p:cNvGrpSpPr/>
          <p:nvPr/>
        </p:nvGrpSpPr>
        <p:grpSpPr>
          <a:xfrm>
            <a:off x="5615300" y="1284123"/>
            <a:ext cx="3155316" cy="4524933"/>
            <a:chOff x="5310500" y="1284123"/>
            <a:chExt cx="3155316" cy="4524933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4AC8217D-6DB2-49D5-BD5F-925E92909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0500" y="5491211"/>
              <a:ext cx="3155316" cy="3178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3" action="ppaction://hlinkfile"/>
                </a:rPr>
                <a:t>Figure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840F70-7EE9-4B94-9D44-7BF4F9845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784614" y="1810009"/>
              <a:ext cx="4207088" cy="3155316"/>
            </a:xfrm>
            <a:prstGeom prst="rect">
              <a:avLst/>
            </a:prstGeom>
          </p:spPr>
        </p:pic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26255F6-B486-4AD7-BBE0-DA50C2B1C82A}"/>
              </a:ext>
            </a:extLst>
          </p:cNvPr>
          <p:cNvSpPr txBox="1">
            <a:spLocks/>
          </p:cNvSpPr>
          <p:nvPr/>
        </p:nvSpPr>
        <p:spPr>
          <a:xfrm>
            <a:off x="380999" y="4631054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Benefit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7A2F7E8-E7FF-4CF1-84FB-EDB20F3BD948}"/>
              </a:ext>
            </a:extLst>
          </p:cNvPr>
          <p:cNvSpPr txBox="1">
            <a:spLocks/>
          </p:cNvSpPr>
          <p:nvPr/>
        </p:nvSpPr>
        <p:spPr>
          <a:xfrm>
            <a:off x="380999" y="5104191"/>
            <a:ext cx="5080001" cy="10772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dirty="0"/>
              <a:t>Up to date inventory</a:t>
            </a:r>
          </a:p>
          <a:p>
            <a:pPr marL="227013" indent="-227013"/>
            <a:r>
              <a:rPr lang="en-US" dirty="0"/>
              <a:t>Limit downtime</a:t>
            </a:r>
          </a:p>
          <a:p>
            <a:pPr marL="227013" indent="-227013"/>
            <a:r>
              <a:rPr lang="en-US" dirty="0"/>
              <a:t>Limit spills</a:t>
            </a:r>
          </a:p>
        </p:txBody>
      </p:sp>
    </p:spTree>
    <p:extLst>
      <p:ext uri="{BB962C8B-B14F-4D97-AF65-F5344CB8AC3E}">
        <p14:creationId xmlns:p14="http://schemas.microsoft.com/office/powerpoint/2010/main" val="31703349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Specs and Standards Overhaul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03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C170C-495B-4D45-8511-A66433C8E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Patrick Herke</a:t>
            </a:r>
          </a:p>
          <a:p>
            <a:r>
              <a:rPr lang="en-US" dirty="0"/>
              <a:t>June 28,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02B-BE46-EF40-8415-B43DCF2095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Internship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42466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832563-CB59-46A7-AC60-563BBB792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</p:spPr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A6BEC-FFB1-46B2-B9FD-DC27F4A7D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692497"/>
          </a:xfrm>
        </p:spPr>
        <p:txBody>
          <a:bodyPr/>
          <a:lstStyle/>
          <a:p>
            <a:r>
              <a:rPr lang="en-US" dirty="0"/>
              <a:t>Current pdf format does not allow for easy editing</a:t>
            </a:r>
          </a:p>
          <a:p>
            <a:r>
              <a:rPr lang="en-US" dirty="0"/>
              <a:t>+1000% required to read some document tables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3889FF-4D99-4B9C-AAF3-82B1EA3A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307777"/>
          </a:xfrm>
        </p:spPr>
        <p:txBody>
          <a:bodyPr/>
          <a:lstStyle/>
          <a:p>
            <a:r>
              <a:rPr lang="en-US" dirty="0"/>
              <a:t>Specifications and Standards Overhaul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96C8CC-5728-4AB8-87F3-95DDCDF98973}"/>
              </a:ext>
            </a:extLst>
          </p:cNvPr>
          <p:cNvGrpSpPr/>
          <p:nvPr/>
        </p:nvGrpSpPr>
        <p:grpSpPr>
          <a:xfrm>
            <a:off x="342309" y="2240902"/>
            <a:ext cx="5294031" cy="4055452"/>
            <a:chOff x="342309" y="2240902"/>
            <a:chExt cx="5294031" cy="4055452"/>
          </a:xfrm>
        </p:grpSpPr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30C8F379-8049-4B93-A45D-26CAEEBA7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6015123"/>
              <a:ext cx="338328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A32753-0C69-48AE-8AB1-82A62450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09" y="2240902"/>
              <a:ext cx="5294031" cy="385128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AFFF89-9438-4FF5-B32E-63336DBC3338}"/>
              </a:ext>
            </a:extLst>
          </p:cNvPr>
          <p:cNvGrpSpPr/>
          <p:nvPr/>
        </p:nvGrpSpPr>
        <p:grpSpPr>
          <a:xfrm>
            <a:off x="6246113" y="2210165"/>
            <a:ext cx="2078737" cy="4084507"/>
            <a:chOff x="6246113" y="2210165"/>
            <a:chExt cx="2078737" cy="40845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C562BA-C1A8-49C6-A238-4DAB4B13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113" y="2210165"/>
              <a:ext cx="2078737" cy="3814152"/>
            </a:xfrm>
            <a:prstGeom prst="rect">
              <a:avLst/>
            </a:prstGeom>
          </p:spPr>
        </p:pic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D1E5FDF2-9974-48A5-9A8D-067BB6998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6113" y="6013441"/>
              <a:ext cx="159639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6532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949A0-7E3D-4420-83EB-395983CEE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14CD0-9744-4BD1-AE84-790B13A7C5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4746991" cy="1985159"/>
          </a:xfrm>
        </p:spPr>
        <p:txBody>
          <a:bodyPr/>
          <a:lstStyle/>
          <a:p>
            <a:r>
              <a:rPr lang="en-US" dirty="0"/>
              <a:t>~900 documents</a:t>
            </a:r>
          </a:p>
          <a:p>
            <a:pPr lvl="1"/>
            <a:r>
              <a:rPr lang="en-US" dirty="0"/>
              <a:t>Convert from pdf to word with Adobe Acrobat DC Action Wizard</a:t>
            </a:r>
          </a:p>
          <a:p>
            <a:pPr lvl="1"/>
            <a:r>
              <a:rPr lang="en-US" dirty="0"/>
              <a:t>Created Laserfiche Workflows to:</a:t>
            </a:r>
          </a:p>
          <a:p>
            <a:pPr lvl="2"/>
            <a:r>
              <a:rPr lang="en-US" dirty="0"/>
              <a:t>Extract text data using OCR</a:t>
            </a:r>
          </a:p>
          <a:p>
            <a:pPr lvl="2"/>
            <a:r>
              <a:rPr lang="en-US" dirty="0"/>
              <a:t>Use RegEx to extract data from the text</a:t>
            </a:r>
          </a:p>
          <a:p>
            <a:pPr lvl="2"/>
            <a:r>
              <a:rPr lang="en-US" dirty="0"/>
              <a:t>Assign extracted data to document metadata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0C7D40-AC32-4DDB-85EA-2186AC72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and Standards Overhaul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CAAA8-6342-4DA6-9552-B7E00A6744B4}"/>
              </a:ext>
            </a:extLst>
          </p:cNvPr>
          <p:cNvGrpSpPr/>
          <p:nvPr/>
        </p:nvGrpSpPr>
        <p:grpSpPr>
          <a:xfrm>
            <a:off x="5290280" y="766945"/>
            <a:ext cx="3383820" cy="5720042"/>
            <a:chOff x="5290280" y="766945"/>
            <a:chExt cx="3383820" cy="5720042"/>
          </a:xfrm>
        </p:grpSpPr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63E18695-EB13-4F20-BC0B-7055D19AA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0280" y="6205756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593FEC-E8E8-45CD-B2C1-9ADA0B817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7" b="3203"/>
            <a:stretch/>
          </p:blipFill>
          <p:spPr>
            <a:xfrm>
              <a:off x="5300170" y="766945"/>
              <a:ext cx="3373930" cy="54391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4D14F-E500-49E1-ACD9-872D6B2BE93C}"/>
              </a:ext>
            </a:extLst>
          </p:cNvPr>
          <p:cNvGrpSpPr/>
          <p:nvPr/>
        </p:nvGrpSpPr>
        <p:grpSpPr>
          <a:xfrm>
            <a:off x="490563" y="3738774"/>
            <a:ext cx="3353268" cy="2744584"/>
            <a:chOff x="490563" y="3738774"/>
            <a:chExt cx="3353268" cy="2744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FE21EF-E3AC-497F-ACA7-5D82C3BFC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63" y="3738774"/>
              <a:ext cx="3353268" cy="2467319"/>
            </a:xfrm>
            <a:prstGeom prst="rect">
              <a:avLst/>
            </a:prstGeom>
          </p:spPr>
        </p:pic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EEE4B6BC-9510-46F6-A4A8-AACFBFC22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63" y="6202127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4672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D7D884-CBF8-4E5C-BB67-FF269DE64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Solution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CD6CD-4C34-4EC7-BD26-C0A774F06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4737101" cy="2369880"/>
          </a:xfrm>
        </p:spPr>
        <p:txBody>
          <a:bodyPr/>
          <a:lstStyle/>
          <a:p>
            <a:r>
              <a:rPr lang="en-US" dirty="0"/>
              <a:t>~7,000 documents</a:t>
            </a:r>
          </a:p>
          <a:p>
            <a:pPr lvl="1"/>
            <a:r>
              <a:rPr lang="en-US" dirty="0"/>
              <a:t>Created word template</a:t>
            </a:r>
          </a:p>
          <a:p>
            <a:pPr lvl="1"/>
            <a:r>
              <a:rPr lang="en-US" dirty="0"/>
              <a:t>Created Laserfiche Workflows to:</a:t>
            </a:r>
          </a:p>
          <a:p>
            <a:pPr lvl="2"/>
            <a:r>
              <a:rPr lang="en-US" dirty="0"/>
              <a:t>Extract the metadata of the pdf in Laserfiche</a:t>
            </a:r>
          </a:p>
          <a:p>
            <a:pPr lvl="2"/>
            <a:r>
              <a:rPr lang="en-US" dirty="0"/>
              <a:t>Fill out the template using the metadata</a:t>
            </a:r>
          </a:p>
          <a:p>
            <a:pPr lvl="2"/>
            <a:r>
              <a:rPr lang="en-US" dirty="0"/>
              <a:t>Assign the document to it’s new location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051DE0-FA85-4D08-9BC4-0BD0C86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and Standards Overhaul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BBDAE8-2430-48FD-9DFA-89CF1DCB3F2D}"/>
              </a:ext>
            </a:extLst>
          </p:cNvPr>
          <p:cNvGrpSpPr/>
          <p:nvPr/>
        </p:nvGrpSpPr>
        <p:grpSpPr>
          <a:xfrm>
            <a:off x="5036373" y="765710"/>
            <a:ext cx="3478185" cy="5777387"/>
            <a:chOff x="4705350" y="809394"/>
            <a:chExt cx="3478185" cy="57773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0FF430-7A8F-441D-9770-640D227E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3051" y="809394"/>
              <a:ext cx="3071226" cy="2559355"/>
            </a:xfrm>
            <a:prstGeom prst="rect">
              <a:avLst/>
            </a:prstGeom>
          </p:spPr>
        </p:pic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34E8048E-0DB1-421A-942E-4259A2FB2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6305550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F1282B-C11D-462E-A328-722696283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88"/>
            <a:stretch/>
          </p:blipFill>
          <p:spPr>
            <a:xfrm>
              <a:off x="4705350" y="3745230"/>
              <a:ext cx="3478185" cy="2560320"/>
            </a:xfrm>
            <a:prstGeom prst="rect">
              <a:avLst/>
            </a:prstGeom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39078A39-1074-481A-83B9-361F9A8E7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3368749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273B3F3-D5A5-47AA-92B1-8F56AEAA4DA2}"/>
              </a:ext>
            </a:extLst>
          </p:cNvPr>
          <p:cNvSpPr txBox="1">
            <a:spLocks/>
          </p:cNvSpPr>
          <p:nvPr/>
        </p:nvSpPr>
        <p:spPr>
          <a:xfrm>
            <a:off x="381000" y="3694767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Benefits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BD3B0DA-E8BC-4B8D-889A-C8B93DA984C3}"/>
              </a:ext>
            </a:extLst>
          </p:cNvPr>
          <p:cNvSpPr txBox="1">
            <a:spLocks/>
          </p:cNvSpPr>
          <p:nvPr/>
        </p:nvSpPr>
        <p:spPr>
          <a:xfrm>
            <a:off x="381000" y="4167904"/>
            <a:ext cx="4737101" cy="6924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Easily update as guidance changes</a:t>
            </a:r>
          </a:p>
          <a:p>
            <a:r>
              <a:rPr lang="en-US" dirty="0"/>
              <a:t>More accessible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3371517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38939" y="1202635"/>
            <a:ext cx="5238336" cy="2932043"/>
          </a:xfrm>
        </p:spPr>
        <p:txBody>
          <a:bodyPr/>
          <a:lstStyle/>
          <a:p>
            <a:r>
              <a:rPr lang="en-US" dirty="0"/>
              <a:t>Bad Actor Pumps Evaluation (w/ Avery)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955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9E1630-0BE7-4586-8694-E717469CF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05029-EC87-4FFB-8A7B-CEBABCB40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1077218"/>
          </a:xfrm>
        </p:spPr>
        <p:txBody>
          <a:bodyPr/>
          <a:lstStyle/>
          <a:p>
            <a:r>
              <a:rPr lang="en-US" dirty="0"/>
              <a:t>Assigned 2 bad actor pumps</a:t>
            </a:r>
          </a:p>
          <a:p>
            <a:r>
              <a:rPr lang="en-US" dirty="0"/>
              <a:t>P-202A mechanically sealed centrifugal pump</a:t>
            </a:r>
          </a:p>
          <a:p>
            <a:r>
              <a:rPr lang="en-US" dirty="0"/>
              <a:t>P-335 magnetically driven centrifugal pump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94473-2914-4DD5-81F8-1BE895CD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Actor Pumps Evaluation (w/ Avery)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D4691FF-649F-4EBD-89AF-00D2237DA90F}"/>
              </a:ext>
            </a:extLst>
          </p:cNvPr>
          <p:cNvSpPr txBox="1">
            <a:spLocks/>
          </p:cNvSpPr>
          <p:nvPr/>
        </p:nvSpPr>
        <p:spPr>
          <a:xfrm>
            <a:off x="380999" y="2761733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82B804-3D31-472E-9C61-667A72D578C5}"/>
              </a:ext>
            </a:extLst>
          </p:cNvPr>
          <p:cNvSpPr txBox="1">
            <a:spLocks/>
          </p:cNvSpPr>
          <p:nvPr/>
        </p:nvSpPr>
        <p:spPr>
          <a:xfrm>
            <a:off x="381000" y="3234870"/>
            <a:ext cx="3416300" cy="1692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Discussed mechanics of sealed and magdrive pumps</a:t>
            </a:r>
          </a:p>
          <a:p>
            <a:r>
              <a:rPr lang="en-US" dirty="0"/>
              <a:t>Examined failure reports</a:t>
            </a:r>
          </a:p>
          <a:p>
            <a:r>
              <a:rPr lang="en-US" dirty="0"/>
              <a:t>Discussed potential troubleshooting options</a:t>
            </a:r>
          </a:p>
        </p:txBody>
      </p:sp>
      <p:pic>
        <p:nvPicPr>
          <p:cNvPr id="1026" name="Picture 2" descr="Flowserve-Innomag-Chemical Process Pumps - ANSI, ISO - Innomag (TB-Mag and U-Mag)">
            <a:extLst>
              <a:ext uri="{FF2B5EF4-FFF2-40B4-BE49-F238E27FC236}">
                <a16:creationId xmlns:a16="http://schemas.microsoft.com/office/drawing/2014/main" id="{79A4710A-4621-44BD-A3B4-680251FA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299" y="11938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010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793AF-C51D-4DAD-BA84-FEC3FEB8C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</p:spPr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A1B4-7913-461C-A027-66903B71DF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1077218"/>
          </a:xfrm>
        </p:spPr>
        <p:txBody>
          <a:bodyPr/>
          <a:lstStyle/>
          <a:p>
            <a:r>
              <a:rPr lang="en-US" dirty="0"/>
              <a:t>Assigned 2 bad actor pumps</a:t>
            </a:r>
          </a:p>
          <a:p>
            <a:r>
              <a:rPr lang="en-US" dirty="0"/>
              <a:t>P-202A mechanically sealed centrifugal pump</a:t>
            </a:r>
          </a:p>
          <a:p>
            <a:r>
              <a:rPr lang="en-US" dirty="0"/>
              <a:t>P-335 magnetically driven centrifugal pump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8FA84-C582-4899-9DB9-6CBCD82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Actor Pumps Evaluation (w/ Avery)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4A95C6-D157-4EB9-A602-D2397C62967A}"/>
              </a:ext>
            </a:extLst>
          </p:cNvPr>
          <p:cNvSpPr txBox="1">
            <a:spLocks/>
          </p:cNvSpPr>
          <p:nvPr/>
        </p:nvSpPr>
        <p:spPr>
          <a:xfrm>
            <a:off x="381000" y="2644292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AECCD3-6067-4E93-839E-25BFDFD259AA}"/>
              </a:ext>
            </a:extLst>
          </p:cNvPr>
          <p:cNvSpPr txBox="1">
            <a:spLocks/>
          </p:cNvSpPr>
          <p:nvPr/>
        </p:nvSpPr>
        <p:spPr>
          <a:xfrm>
            <a:off x="381001" y="3117429"/>
            <a:ext cx="3695700" cy="1985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Discussed mechanics of sealed and magdrive pumps</a:t>
            </a:r>
          </a:p>
          <a:p>
            <a:r>
              <a:rPr lang="en-US" dirty="0"/>
              <a:t>Examined failure reports</a:t>
            </a:r>
          </a:p>
          <a:p>
            <a:pPr lvl="1"/>
            <a:r>
              <a:rPr lang="en-US" dirty="0"/>
              <a:t>P-335: solids, pump running dry</a:t>
            </a:r>
          </a:p>
          <a:p>
            <a:pPr lvl="1"/>
            <a:r>
              <a:rPr lang="en-US" dirty="0"/>
              <a:t>P-202A: product build up, seal chamber overpressure</a:t>
            </a:r>
          </a:p>
        </p:txBody>
      </p:sp>
    </p:spTree>
    <p:extLst>
      <p:ext uri="{BB962C8B-B14F-4D97-AF65-F5344CB8AC3E}">
        <p14:creationId xmlns:p14="http://schemas.microsoft.com/office/powerpoint/2010/main" val="6176449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2A767-1680-44D1-91C2-C98EF1856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3733801" cy="2262158"/>
          </a:xfrm>
        </p:spPr>
        <p:txBody>
          <a:bodyPr/>
          <a:lstStyle/>
          <a:p>
            <a:r>
              <a:rPr lang="en-US" dirty="0"/>
              <a:t>Potential troubleshooting options or solutions</a:t>
            </a:r>
          </a:p>
          <a:p>
            <a:pPr lvl="1"/>
            <a:r>
              <a:rPr lang="en-US" dirty="0"/>
              <a:t>P-335: identify solid &amp; source, recirculation line, filter pot</a:t>
            </a:r>
          </a:p>
          <a:p>
            <a:pPr lvl="1"/>
            <a:r>
              <a:rPr lang="en-US" dirty="0"/>
              <a:t>P-202A: process chemistry, wash, tattletale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DB6DB-0692-4D1D-A42B-46905F12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Actor Pumps Evaluation (w/ Avery)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F8447E-EDA1-4B5F-8BFC-F19C62010F42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14400"/>
            <a:ext cx="8453438" cy="369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 (continued)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E6FACC-A0B5-4405-9183-AC83684F1DAC}"/>
              </a:ext>
            </a:extLst>
          </p:cNvPr>
          <p:cNvSpPr txBox="1">
            <a:spLocks/>
          </p:cNvSpPr>
          <p:nvPr/>
        </p:nvSpPr>
        <p:spPr>
          <a:xfrm>
            <a:off x="381000" y="3858739"/>
            <a:ext cx="3733801" cy="10772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Revisit problem</a:t>
            </a:r>
          </a:p>
          <a:p>
            <a:r>
              <a:rPr lang="en-US" dirty="0"/>
              <a:t>Learning opportunity</a:t>
            </a:r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63BD3D-41DC-4A28-BB06-16968500D7BC}"/>
              </a:ext>
            </a:extLst>
          </p:cNvPr>
          <p:cNvSpPr txBox="1">
            <a:spLocks/>
          </p:cNvSpPr>
          <p:nvPr/>
        </p:nvSpPr>
        <p:spPr>
          <a:xfrm>
            <a:off x="381001" y="3385211"/>
            <a:ext cx="8453438" cy="369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Benefits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73390-4EF8-4A66-BFCB-A5453A67853C}"/>
              </a:ext>
            </a:extLst>
          </p:cNvPr>
          <p:cNvGrpSpPr/>
          <p:nvPr/>
        </p:nvGrpSpPr>
        <p:grpSpPr>
          <a:xfrm>
            <a:off x="5224490" y="1081200"/>
            <a:ext cx="2500259" cy="2673899"/>
            <a:chOff x="5224490" y="3378789"/>
            <a:chExt cx="2500259" cy="2673899"/>
          </a:xfrm>
        </p:grpSpPr>
        <p:pic>
          <p:nvPicPr>
            <p:cNvPr id="8" name="Picture 2" descr="Flowserve-Innomag-Chemical Process Pumps - ANSI, ISO - Innomag (TB-Mag and U-Mag)">
              <a:extLst>
                <a:ext uri="{FF2B5EF4-FFF2-40B4-BE49-F238E27FC236}">
                  <a16:creationId xmlns:a16="http://schemas.microsoft.com/office/drawing/2014/main" id="{6442B10D-E714-4E93-A946-B58B23E2B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490" y="3378789"/>
              <a:ext cx="2387600" cy="238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9E3D3062-F32C-4703-A4A0-268E9C0FC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4490" y="5771457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733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94BCF-F6F8-49B8-B7A6-23CD1829A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BAD7C-7B3D-4904-BBAA-992DDD3764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87928"/>
            <a:ext cx="4638676" cy="692497"/>
          </a:xfrm>
        </p:spPr>
        <p:txBody>
          <a:bodyPr/>
          <a:lstStyle/>
          <a:p>
            <a:r>
              <a:rPr lang="en-US" dirty="0"/>
              <a:t>Failure reports not combined anywhere</a:t>
            </a:r>
          </a:p>
          <a:p>
            <a:r>
              <a:rPr lang="en-US" dirty="0"/>
              <a:t>Big picture is hard to see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D5C144-FB1D-4992-9FFC-87A5C32B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615553"/>
          </a:xfrm>
        </p:spPr>
        <p:txBody>
          <a:bodyPr/>
          <a:lstStyle/>
          <a:p>
            <a:r>
              <a:rPr lang="en-US" dirty="0"/>
              <a:t>Bad Actor Pumps Evaluation (w/ Avery)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C76CB0E-F65D-46F7-A9E0-8E76D7AAD008}"/>
              </a:ext>
            </a:extLst>
          </p:cNvPr>
          <p:cNvSpPr txBox="1">
            <a:spLocks/>
          </p:cNvSpPr>
          <p:nvPr/>
        </p:nvSpPr>
        <p:spPr>
          <a:xfrm>
            <a:off x="381000" y="2184230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Solution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00F3C2-8042-4D6A-A367-374D34232EFB}"/>
              </a:ext>
            </a:extLst>
          </p:cNvPr>
          <p:cNvSpPr txBox="1">
            <a:spLocks/>
          </p:cNvSpPr>
          <p:nvPr/>
        </p:nvSpPr>
        <p:spPr>
          <a:xfrm>
            <a:off x="381001" y="2657367"/>
            <a:ext cx="5943599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Created Summary of Failure Reports</a:t>
            </a:r>
          </a:p>
          <a:p>
            <a:pPr lvl="1"/>
            <a:r>
              <a:rPr lang="en-US" dirty="0"/>
              <a:t>Uses Laserfiche forms</a:t>
            </a:r>
          </a:p>
          <a:p>
            <a:pPr lvl="1"/>
            <a:r>
              <a:rPr lang="en-US" dirty="0"/>
              <a:t>Can adjust filters to select specific equipment</a:t>
            </a:r>
          </a:p>
          <a:p>
            <a:pPr lvl="1"/>
            <a:r>
              <a:rPr lang="en-US" dirty="0"/>
              <a:t>Can automate generation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7DD1492-CA6F-4687-B9D7-FA1DF89DD8DA}"/>
              </a:ext>
            </a:extLst>
          </p:cNvPr>
          <p:cNvSpPr txBox="1">
            <a:spLocks/>
          </p:cNvSpPr>
          <p:nvPr/>
        </p:nvSpPr>
        <p:spPr>
          <a:xfrm>
            <a:off x="381001" y="4130778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Benefit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3F2EAD-B072-4ECC-8249-EF7C53A51B76}"/>
              </a:ext>
            </a:extLst>
          </p:cNvPr>
          <p:cNvSpPr txBox="1">
            <a:spLocks/>
          </p:cNvSpPr>
          <p:nvPr/>
        </p:nvSpPr>
        <p:spPr>
          <a:xfrm>
            <a:off x="381001" y="4603915"/>
            <a:ext cx="8453651" cy="6924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Easier to troubleshoot</a:t>
            </a:r>
          </a:p>
          <a:p>
            <a:r>
              <a:rPr lang="en-US" dirty="0"/>
              <a:t>Big picture is clearer</a:t>
            </a:r>
          </a:p>
        </p:txBody>
      </p:sp>
    </p:spTree>
    <p:extLst>
      <p:ext uri="{BB962C8B-B14F-4D97-AF65-F5344CB8AC3E}">
        <p14:creationId xmlns:p14="http://schemas.microsoft.com/office/powerpoint/2010/main" val="23361127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Vendor Visits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63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2CD6C-8099-47CB-8C33-3924E2162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</p:spPr>
        <p:txBody>
          <a:bodyPr/>
          <a:lstStyle/>
          <a:p>
            <a:r>
              <a:rPr lang="en-US" u="sng" dirty="0"/>
              <a:t>AWC PSV Valve Shop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825F-9CE3-47A7-B32C-873FB8DE1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4445001" cy="1769715"/>
          </a:xfrm>
        </p:spPr>
        <p:txBody>
          <a:bodyPr/>
          <a:lstStyle/>
          <a:p>
            <a:r>
              <a:rPr lang="en-US" dirty="0"/>
              <a:t>Demonstration of inventory management software</a:t>
            </a:r>
          </a:p>
          <a:p>
            <a:r>
              <a:rPr lang="en-US" dirty="0"/>
              <a:t>Tour of shop and inventory</a:t>
            </a:r>
          </a:p>
          <a:p>
            <a:r>
              <a:rPr lang="en-US" dirty="0"/>
              <a:t>Explanation of valve testing bench</a:t>
            </a:r>
          </a:p>
          <a:p>
            <a:r>
              <a:rPr lang="en-US" dirty="0"/>
              <a:t>Instrument and controls training area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BA037-DFDC-4169-A67E-6D4B3277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Visits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CA1E83B-CFDC-4D43-907A-89336699FCCD}"/>
              </a:ext>
            </a:extLst>
          </p:cNvPr>
          <p:cNvSpPr txBox="1">
            <a:spLocks/>
          </p:cNvSpPr>
          <p:nvPr/>
        </p:nvSpPr>
        <p:spPr>
          <a:xfrm>
            <a:off x="380999" y="3261448"/>
            <a:ext cx="8453651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Firewater Pump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29EF5E-E350-4148-97EC-34FA3CDFF55C}"/>
              </a:ext>
            </a:extLst>
          </p:cNvPr>
          <p:cNvSpPr txBox="1">
            <a:spLocks/>
          </p:cNvSpPr>
          <p:nvPr/>
        </p:nvSpPr>
        <p:spPr>
          <a:xfrm>
            <a:off x="380997" y="3726890"/>
            <a:ext cx="4445001" cy="1431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reasons for failure</a:t>
            </a:r>
          </a:p>
          <a:p>
            <a:r>
              <a:rPr lang="en-US" dirty="0"/>
              <a:t>Inspection of pump components</a:t>
            </a:r>
          </a:p>
          <a:p>
            <a:r>
              <a:rPr lang="en-US" dirty="0"/>
              <a:t>Approval of repairs and changes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4C5F41-F8BA-4F7C-ACC5-2D1C6499DC62}"/>
              </a:ext>
            </a:extLst>
          </p:cNvPr>
          <p:cNvGrpSpPr/>
          <p:nvPr/>
        </p:nvGrpSpPr>
        <p:grpSpPr>
          <a:xfrm>
            <a:off x="5036373" y="914791"/>
            <a:ext cx="3798274" cy="2627888"/>
            <a:chOff x="5036373" y="914791"/>
            <a:chExt cx="3798274" cy="2627888"/>
          </a:xfrm>
        </p:grpSpPr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31AB4090-E814-4294-908C-1A308DE63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373" y="3261448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AC5137-F5ED-4986-A622-CD67EA4E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5774" y="914791"/>
              <a:ext cx="3788873" cy="234665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C948A0C-C118-4850-B3C3-E5B30E0B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127" y="926115"/>
            <a:ext cx="3788873" cy="2324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BEB91-43CB-461D-9CF6-800D5C6E56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67"/>
          <a:stretch/>
        </p:blipFill>
        <p:spPr>
          <a:xfrm>
            <a:off x="5045774" y="3752113"/>
            <a:ext cx="3788876" cy="2420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71100-826B-418B-B094-CA670D89E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82" b="7775"/>
          <a:stretch/>
        </p:blipFill>
        <p:spPr>
          <a:xfrm>
            <a:off x="380997" y="4830453"/>
            <a:ext cx="3788876" cy="13417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E3E6F26B-F60D-48D6-AD7A-A0710FA09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7" y="6172200"/>
            <a:ext cx="2500259" cy="2812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96EF5D5A-6B29-4084-A401-F4911492C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373" y="6183420"/>
            <a:ext cx="2500259" cy="2812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1284512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702A0-A725-4BE3-BA3D-6FDE08AED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4EC03-3B49-403C-B5F2-8D83B9ED6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Safety Topic: First Aid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04A49F-1DCD-4961-9C25-92136A3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SPACER</a:t>
            </a:r>
          </a:p>
        </p:txBody>
      </p:sp>
      <p:pic>
        <p:nvPicPr>
          <p:cNvPr id="5122" name="Picture 2" descr="Image result for first aid kit">
            <a:extLst>
              <a:ext uri="{FF2B5EF4-FFF2-40B4-BE49-F238E27FC236}">
                <a16:creationId xmlns:a16="http://schemas.microsoft.com/office/drawing/2014/main" id="{24A5B708-A2A7-448D-A3F7-62BE6531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35" y="2184589"/>
            <a:ext cx="4283340" cy="28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645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54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6960F-E1E0-4627-AA68-22E0373D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14791"/>
            <a:ext cx="2828926" cy="369332"/>
          </a:xfrm>
        </p:spPr>
        <p:txBody>
          <a:bodyPr/>
          <a:lstStyle/>
          <a:p>
            <a:r>
              <a:rPr lang="en-US" u="sng" dirty="0"/>
              <a:t>MDUN meetings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893B4-46FB-460F-BF62-B6ABE9FAC6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2933701" cy="1077218"/>
          </a:xfrm>
        </p:spPr>
        <p:txBody>
          <a:bodyPr/>
          <a:lstStyle/>
          <a:p>
            <a:r>
              <a:rPr lang="en-US" dirty="0"/>
              <a:t>Maintenance meetings</a:t>
            </a:r>
          </a:p>
          <a:p>
            <a:r>
              <a:rPr lang="en-US" dirty="0"/>
              <a:t>Cover ongoing projects</a:t>
            </a:r>
          </a:p>
          <a:p>
            <a:r>
              <a:rPr lang="en-US" dirty="0"/>
              <a:t>Discuss new issues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A06A8-20CA-467C-9837-664B1EDC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307777"/>
          </a:xfrm>
        </p:spPr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DFFB46-DBDB-43E2-BD64-C3A67688FD45}"/>
              </a:ext>
            </a:extLst>
          </p:cNvPr>
          <p:cNvSpPr txBox="1">
            <a:spLocks/>
          </p:cNvSpPr>
          <p:nvPr/>
        </p:nvSpPr>
        <p:spPr>
          <a:xfrm>
            <a:off x="381001" y="2776327"/>
            <a:ext cx="34671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Flowserve meetings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C564B7-D1C0-4F22-BEA1-4427D74A32FC}"/>
              </a:ext>
            </a:extLst>
          </p:cNvPr>
          <p:cNvSpPr txBox="1">
            <a:spLocks/>
          </p:cNvSpPr>
          <p:nvPr/>
        </p:nvSpPr>
        <p:spPr>
          <a:xfrm>
            <a:off x="381001" y="3315637"/>
            <a:ext cx="396239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Reliability metrics</a:t>
            </a:r>
          </a:p>
          <a:p>
            <a:r>
              <a:rPr lang="en-US" dirty="0"/>
              <a:t>Pump and seal failures for month</a:t>
            </a:r>
          </a:p>
          <a:p>
            <a:r>
              <a:rPr lang="en-US" dirty="0"/>
              <a:t>Potential long term solutions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CEEC992-00AB-45BB-9494-7047C0E79C58}"/>
              </a:ext>
            </a:extLst>
          </p:cNvPr>
          <p:cNvSpPr txBox="1">
            <a:spLocks/>
          </p:cNvSpPr>
          <p:nvPr/>
        </p:nvSpPr>
        <p:spPr>
          <a:xfrm>
            <a:off x="381001" y="4689158"/>
            <a:ext cx="2828926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BJFA Training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0A8775-2034-4BBE-871F-E62B14A2DFA2}"/>
              </a:ext>
            </a:extLst>
          </p:cNvPr>
          <p:cNvSpPr txBox="1">
            <a:spLocks/>
          </p:cNvSpPr>
          <p:nvPr/>
        </p:nvSpPr>
        <p:spPr>
          <a:xfrm>
            <a:off x="381000" y="5162295"/>
            <a:ext cx="293370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Helped evaluate presentation and quiz</a:t>
            </a:r>
          </a:p>
          <a:p>
            <a:r>
              <a:rPr lang="en-US"/>
              <a:t>Attended training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DB4103-C643-4A59-B079-AEAB4CCD3E44}"/>
              </a:ext>
            </a:extLst>
          </p:cNvPr>
          <p:cNvGrpSpPr/>
          <p:nvPr/>
        </p:nvGrpSpPr>
        <p:grpSpPr>
          <a:xfrm>
            <a:off x="4886326" y="914791"/>
            <a:ext cx="3467101" cy="2666116"/>
            <a:chOff x="4886326" y="914791"/>
            <a:chExt cx="3467101" cy="266611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1A4983-9E3F-481D-8CCD-6622C21B5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6326" y="914791"/>
              <a:ext cx="3467101" cy="2384885"/>
            </a:xfrm>
            <a:prstGeom prst="rect">
              <a:avLst/>
            </a:prstGeom>
          </p:spPr>
        </p:pic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761F3CE0-0C7B-441F-8331-EDADCE8A2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6326" y="3299676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0DE1C-A1BB-4C70-ACD6-93D383951BD7}"/>
              </a:ext>
            </a:extLst>
          </p:cNvPr>
          <p:cNvGrpSpPr/>
          <p:nvPr/>
        </p:nvGrpSpPr>
        <p:grpSpPr>
          <a:xfrm>
            <a:off x="4886326" y="3732448"/>
            <a:ext cx="2520130" cy="2666116"/>
            <a:chOff x="5715003" y="3844394"/>
            <a:chExt cx="2520130" cy="26661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B27F3-F233-4067-9518-40E7AE65E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3" y="3844394"/>
              <a:ext cx="2520130" cy="2384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6D88CE83-B731-4DE0-B509-8403542A3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874" y="6229279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8553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138054-B125-4226-B8DC-B6311FD57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369332"/>
          </a:xfrm>
        </p:spPr>
        <p:txBody>
          <a:bodyPr/>
          <a:lstStyle/>
          <a:p>
            <a:r>
              <a:rPr lang="en-US" u="sng" dirty="0"/>
              <a:t>Butterfly Garden Enhancement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79B98-E174-49AD-8C96-52A3D48EF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4064001" cy="615553"/>
          </a:xfrm>
        </p:spPr>
        <p:txBody>
          <a:bodyPr/>
          <a:lstStyle/>
          <a:p>
            <a:r>
              <a:rPr lang="en-US" dirty="0"/>
              <a:t>Pulled weeds and transplanted plants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E93FB-9F7A-4974-B7FD-17523576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BC6D71-BE01-4E77-8290-BF89B6365C56}"/>
              </a:ext>
            </a:extLst>
          </p:cNvPr>
          <p:cNvSpPr txBox="1">
            <a:spLocks/>
          </p:cNvSpPr>
          <p:nvPr/>
        </p:nvSpPr>
        <p:spPr>
          <a:xfrm>
            <a:off x="381000" y="4996935"/>
            <a:ext cx="34671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Analytical Labs Tour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064E79-80AF-4D2F-B37A-A34D7A8DE45A}"/>
              </a:ext>
            </a:extLst>
          </p:cNvPr>
          <p:cNvSpPr txBox="1">
            <a:spLocks/>
          </p:cNvSpPr>
          <p:nvPr/>
        </p:nvSpPr>
        <p:spPr>
          <a:xfrm>
            <a:off x="381000" y="5470072"/>
            <a:ext cx="31623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NMR, ICP, DSC, Titration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C93B2D9-64D9-474B-84F1-CE279DB77B2E}"/>
              </a:ext>
            </a:extLst>
          </p:cNvPr>
          <p:cNvSpPr txBox="1">
            <a:spLocks/>
          </p:cNvSpPr>
          <p:nvPr/>
        </p:nvSpPr>
        <p:spPr>
          <a:xfrm>
            <a:off x="381000" y="2130086"/>
            <a:ext cx="34671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2400" b="1" i="0" kern="1200">
                <a:solidFill>
                  <a:schemeClr val="accent6">
                    <a:lumMod val="7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344488" marR="0" indent="-17303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1593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lang="en-US" sz="1600" b="0" kern="1200" dirty="0" smtClean="0">
                <a:solidFill>
                  <a:schemeClr val="accent6"/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687388" marR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4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Wildlife Habitat Tour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14440A-DF6C-4F3A-B436-3D488AFCA682}"/>
              </a:ext>
            </a:extLst>
          </p:cNvPr>
          <p:cNvSpPr txBox="1">
            <a:spLocks/>
          </p:cNvSpPr>
          <p:nvPr/>
        </p:nvSpPr>
        <p:spPr>
          <a:xfrm>
            <a:off x="381000" y="2603223"/>
            <a:ext cx="2933701" cy="210826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Documented wildlife</a:t>
            </a:r>
          </a:p>
          <a:p>
            <a:r>
              <a:rPr lang="en-US" dirty="0"/>
              <a:t>Importance</a:t>
            </a:r>
          </a:p>
          <a:p>
            <a:pPr lvl="1"/>
            <a:r>
              <a:rPr lang="en-US" dirty="0"/>
              <a:t>Increases biodiversity</a:t>
            </a:r>
          </a:p>
          <a:p>
            <a:pPr lvl="1"/>
            <a:r>
              <a:rPr lang="en-US" dirty="0"/>
              <a:t>Supports conservation</a:t>
            </a:r>
          </a:p>
          <a:p>
            <a:pPr lvl="1"/>
            <a:r>
              <a:rPr lang="en-US" dirty="0"/>
              <a:t>WHC silver certification</a:t>
            </a:r>
          </a:p>
          <a:p>
            <a:pPr lvl="1"/>
            <a:r>
              <a:rPr lang="en-US" dirty="0"/>
              <a:t>Corporate adoption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12D227-2F8A-4457-BEB5-9F05E469F88B}"/>
              </a:ext>
            </a:extLst>
          </p:cNvPr>
          <p:cNvGrpSpPr/>
          <p:nvPr/>
        </p:nvGrpSpPr>
        <p:grpSpPr>
          <a:xfrm>
            <a:off x="4444998" y="1387928"/>
            <a:ext cx="4258491" cy="2351331"/>
            <a:chOff x="4444998" y="1387928"/>
            <a:chExt cx="4258491" cy="23513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F0B2A9-59C3-4C1D-BBFA-B7CFDF2F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4998" y="1387928"/>
              <a:ext cx="4258491" cy="2070100"/>
            </a:xfrm>
            <a:prstGeom prst="rect">
              <a:avLst/>
            </a:prstGeom>
          </p:spPr>
        </p:pic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BE07233B-1E9C-4710-A275-E04777864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4998" y="3458028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ABFF87-7ED1-466E-B7D0-4EAF57A3E651}"/>
              </a:ext>
            </a:extLst>
          </p:cNvPr>
          <p:cNvGrpSpPr/>
          <p:nvPr/>
        </p:nvGrpSpPr>
        <p:grpSpPr>
          <a:xfrm>
            <a:off x="4444997" y="3934001"/>
            <a:ext cx="4258493" cy="2351331"/>
            <a:chOff x="4444997" y="3934001"/>
            <a:chExt cx="4258493" cy="2351331"/>
          </a:xfrm>
        </p:grpSpPr>
        <p:pic>
          <p:nvPicPr>
            <p:cNvPr id="16" name="Picture 15" descr="A picture containing grass, outdoor, sky, tree&#10;&#10;Description automatically generated">
              <a:extLst>
                <a:ext uri="{FF2B5EF4-FFF2-40B4-BE49-F238E27FC236}">
                  <a16:creationId xmlns:a16="http://schemas.microsoft.com/office/drawing/2014/main" id="{F833A71A-D36C-42F9-A334-CA6AAD7F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4999" y="3934001"/>
              <a:ext cx="4258491" cy="2070100"/>
            </a:xfrm>
            <a:prstGeom prst="rect">
              <a:avLst/>
            </a:prstGeom>
          </p:spPr>
        </p:pic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23A4D542-0832-4849-B032-C9D6A2C11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4997" y="6004101"/>
              <a:ext cx="2500259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200" u="sng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1036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Closing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9497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52213-8B7E-4F70-9C6E-433B6FCA7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4E4FF-CE6E-4D05-A45B-313788846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3429001" cy="5309146"/>
          </a:xfrm>
        </p:spPr>
        <p:txBody>
          <a:bodyPr/>
          <a:lstStyle/>
          <a:p>
            <a:r>
              <a:rPr lang="en-US" dirty="0"/>
              <a:t>Nicole Stein</a:t>
            </a:r>
          </a:p>
          <a:p>
            <a:r>
              <a:rPr lang="en-US" dirty="0"/>
              <a:t>Daniel Dragland</a:t>
            </a:r>
          </a:p>
          <a:p>
            <a:r>
              <a:rPr lang="en-US" dirty="0"/>
              <a:t>Todd Stephens</a:t>
            </a:r>
          </a:p>
          <a:p>
            <a:r>
              <a:rPr lang="en-US" dirty="0"/>
              <a:t>Joe Haley</a:t>
            </a:r>
          </a:p>
          <a:p>
            <a:r>
              <a:rPr lang="en-US" dirty="0"/>
              <a:t>Bob Gallant</a:t>
            </a:r>
          </a:p>
          <a:p>
            <a:r>
              <a:rPr lang="en-US" dirty="0"/>
              <a:t>Debbie Meyer</a:t>
            </a:r>
          </a:p>
          <a:p>
            <a:r>
              <a:rPr lang="en-US" dirty="0"/>
              <a:t>Angelle Forrest</a:t>
            </a:r>
          </a:p>
          <a:p>
            <a:r>
              <a:rPr lang="en-US" dirty="0"/>
              <a:t>Tommy Ray</a:t>
            </a:r>
          </a:p>
          <a:p>
            <a:r>
              <a:rPr lang="en-US" dirty="0"/>
              <a:t>Catherine </a:t>
            </a:r>
            <a:r>
              <a:rPr lang="en-US" dirty="0" err="1"/>
              <a:t>Morejon</a:t>
            </a:r>
            <a:r>
              <a:rPr lang="en-US" dirty="0"/>
              <a:t>-Garcia</a:t>
            </a:r>
          </a:p>
          <a:p>
            <a:r>
              <a:rPr lang="en-US" dirty="0"/>
              <a:t>Jeremy Quirk</a:t>
            </a:r>
          </a:p>
          <a:p>
            <a:r>
              <a:rPr lang="en-US" dirty="0"/>
              <a:t>Lakeisha Butler</a:t>
            </a:r>
          </a:p>
          <a:p>
            <a:r>
              <a:rPr lang="en-US" dirty="0"/>
              <a:t>Gaya </a:t>
            </a:r>
            <a:r>
              <a:rPr lang="en-US" dirty="0" err="1"/>
              <a:t>Elpitiya</a:t>
            </a:r>
            <a:endParaRPr lang="en-US" dirty="0"/>
          </a:p>
          <a:p>
            <a:r>
              <a:rPr lang="en-US" dirty="0"/>
              <a:t>Terry Temple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FA8C5E-B1F1-4BE1-A6ED-F88DB36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1ECDE9-BD20-4A07-8BCB-2CC0F05DF16C}"/>
              </a:ext>
            </a:extLst>
          </p:cNvPr>
          <p:cNvSpPr txBox="1">
            <a:spLocks/>
          </p:cNvSpPr>
          <p:nvPr/>
        </p:nvSpPr>
        <p:spPr>
          <a:xfrm>
            <a:off x="4000500" y="1387928"/>
            <a:ext cx="8453651" cy="6924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000" b="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ＭＳ Ｐゴシック" pitchFamily="30" charset="-128"/>
              </a:defRPr>
            </a:lvl1pPr>
            <a:lvl2pPr marL="36576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2pPr>
            <a:lvl3pPr marL="54864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600" b="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ＭＳ Ｐゴシック" pitchFamily="30" charset="-128"/>
                <a:cs typeface="Arial" pitchFamily="34" charset="0"/>
              </a:defRPr>
            </a:lvl3pPr>
            <a:lvl4pPr marL="731520" marR="0" indent="-18288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1400" kern="12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30" charset="-128"/>
                <a:cs typeface="Arial" charset="0"/>
              </a:defRPr>
            </a:lvl4pPr>
            <a:lvl5pPr marL="860425" marR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600" kern="1200">
                <a:solidFill>
                  <a:schemeClr val="accent6"/>
                </a:solidFill>
                <a:latin typeface="+mn-lt"/>
                <a:ea typeface="ＭＳ Ｐゴシック" pitchFamily="30" charset="-128"/>
                <a:cs typeface="Arial" charset="0"/>
              </a:defRPr>
            </a:lvl5pPr>
            <a:lvl6pPr marL="8604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Jonathon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254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4E4F0-F788-4099-B711-9C889B01A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14791"/>
            <a:ext cx="8453651" cy="1723549"/>
          </a:xfrm>
        </p:spPr>
        <p:txBody>
          <a:bodyPr/>
          <a:lstStyle/>
          <a:p>
            <a:r>
              <a:rPr lang="en-US" sz="1400" b="0" dirty="0"/>
              <a:t>Name: Patrick Herke</a:t>
            </a:r>
          </a:p>
          <a:p>
            <a:r>
              <a:rPr lang="en-US" sz="1400" b="0" dirty="0"/>
              <a:t>School and Year in College: Junior at Louisiana State University</a:t>
            </a:r>
          </a:p>
          <a:p>
            <a:r>
              <a:rPr lang="en-US" sz="1400" b="0" dirty="0"/>
              <a:t>Major: Mechanical Engineering</a:t>
            </a:r>
          </a:p>
          <a:p>
            <a:r>
              <a:rPr lang="en-US" sz="1400" b="0" dirty="0"/>
              <a:t>Project Title: Technical Intern, Mechanical Engineering</a:t>
            </a:r>
          </a:p>
          <a:p>
            <a:r>
              <a:rPr lang="en-US" sz="1400" b="0" dirty="0"/>
              <a:t>Team/Department: Maintenance</a:t>
            </a:r>
          </a:p>
          <a:p>
            <a:r>
              <a:rPr lang="en-US" sz="1400" b="0" dirty="0"/>
              <a:t>Supervisor: Todd Stephens</a:t>
            </a:r>
          </a:p>
          <a:p>
            <a:endParaRPr lang="en-US" sz="1400" b="0" dirty="0"/>
          </a:p>
          <a:p>
            <a:r>
              <a:rPr lang="en-US" sz="1400" b="0" dirty="0"/>
              <a:t>Fun fact: I write normally with my right hand, but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A4CC9-301E-4262-BDE5-BB0F1133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Summary Slide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21184F-3BD6-4D50-BD62-24B289C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769988"/>
              </p:ext>
            </p:extLst>
          </p:nvPr>
        </p:nvGraphicFramePr>
        <p:xfrm>
          <a:off x="721854" y="3328382"/>
          <a:ext cx="2264229" cy="3085554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2264229">
                  <a:extLst>
                    <a:ext uri="{9D8B030D-6E8A-4147-A177-3AD203B41FA5}">
                      <a16:colId xmlns:a16="http://schemas.microsoft.com/office/drawing/2014/main" val="208939412"/>
                    </a:ext>
                  </a:extLst>
                </a:gridCol>
              </a:tblGrid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555371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996011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880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F06FF6-BCD4-4231-8B11-0FCAEE867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75326"/>
              </p:ext>
            </p:extLst>
          </p:nvPr>
        </p:nvGraphicFramePr>
        <p:xfrm>
          <a:off x="3316053" y="3365880"/>
          <a:ext cx="2359034" cy="3085554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2359034">
                  <a:extLst>
                    <a:ext uri="{9D8B030D-6E8A-4147-A177-3AD203B41FA5}">
                      <a16:colId xmlns:a16="http://schemas.microsoft.com/office/drawing/2014/main" val="929156155"/>
                    </a:ext>
                  </a:extLst>
                </a:gridCol>
              </a:tblGrid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32561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25784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562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1FAD0A-C878-4110-BEE6-EC34A0E06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78622"/>
              </p:ext>
            </p:extLst>
          </p:nvPr>
        </p:nvGraphicFramePr>
        <p:xfrm>
          <a:off x="6037944" y="3365880"/>
          <a:ext cx="2307770" cy="3085554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2307770">
                  <a:extLst>
                    <a:ext uri="{9D8B030D-6E8A-4147-A177-3AD203B41FA5}">
                      <a16:colId xmlns:a16="http://schemas.microsoft.com/office/drawing/2014/main" val="425885139"/>
                    </a:ext>
                  </a:extLst>
                </a:gridCol>
              </a:tblGrid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11145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032"/>
                  </a:ext>
                </a:extLst>
              </a:tr>
              <a:tr h="10285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1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0EFC239-DC51-42C1-A5BE-C1658E6051D0}"/>
              </a:ext>
            </a:extLst>
          </p:cNvPr>
          <p:cNvSpPr txBox="1"/>
          <p:nvPr/>
        </p:nvSpPr>
        <p:spPr>
          <a:xfrm>
            <a:off x="864041" y="3565112"/>
            <a:ext cx="1958544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What Did You Learn?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D56F1-A11E-406A-935D-D37786D9946D}"/>
              </a:ext>
            </a:extLst>
          </p:cNvPr>
          <p:cNvSpPr txBox="1"/>
          <p:nvPr/>
        </p:nvSpPr>
        <p:spPr>
          <a:xfrm>
            <a:off x="3526971" y="3565112"/>
            <a:ext cx="1944915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Key Findings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C6DE-DA71-4BA8-B4F4-905462CAA18B}"/>
              </a:ext>
            </a:extLst>
          </p:cNvPr>
          <p:cNvSpPr txBox="1"/>
          <p:nvPr/>
        </p:nvSpPr>
        <p:spPr>
          <a:xfrm>
            <a:off x="6212114" y="3565112"/>
            <a:ext cx="1857829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Impact on The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2D3AE-BCAA-433B-A748-8C3CE421C4B6}"/>
              </a:ext>
            </a:extLst>
          </p:cNvPr>
          <p:cNvSpPr txBox="1"/>
          <p:nvPr/>
        </p:nvSpPr>
        <p:spPr>
          <a:xfrm>
            <a:off x="776513" y="4303776"/>
            <a:ext cx="2154909" cy="2000548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Troubleshooting &amp; parts sourcing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Pumps (sealed and magdrive)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Pressure Vessel Code Calcs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50E04-5114-445A-A370-7E362EA8E31C}"/>
              </a:ext>
            </a:extLst>
          </p:cNvPr>
          <p:cNvSpPr txBox="1"/>
          <p:nvPr/>
        </p:nvSpPr>
        <p:spPr>
          <a:xfrm>
            <a:off x="3348940" y="4467570"/>
            <a:ext cx="2307770" cy="2000548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Conversion of ~7,900 documents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PSD audit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Code Calcs for 3 Vessels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7990E-197A-4631-A0C9-22E08E776368}"/>
              </a:ext>
            </a:extLst>
          </p:cNvPr>
          <p:cNvSpPr txBox="1"/>
          <p:nvPr/>
        </p:nvSpPr>
        <p:spPr>
          <a:xfrm>
            <a:off x="6037944" y="4439340"/>
            <a:ext cx="2307770" cy="1723549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Accessible documentation 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Easier Pump Troubleshooting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070B-1D05-4E56-8245-7C6EBFF24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30603" y="2635718"/>
            <a:ext cx="2652940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06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B0D60C-1B94-492A-9AB7-4C8F1E8D86AD}"/>
              </a:ext>
            </a:extLst>
          </p:cNvPr>
          <p:cNvSpPr/>
          <p:nvPr/>
        </p:nvSpPr>
        <p:spPr bwMode="auto">
          <a:xfrm>
            <a:off x="364670" y="2680186"/>
            <a:ext cx="8420100" cy="738664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endParaRPr lang="en-US" sz="1600" dirty="0" err="1">
              <a:solidFill>
                <a:schemeClr val="accent6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833046-2909-429C-AE96-250FE911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DD68E-0251-45F8-BB54-BDEF08892687}"/>
              </a:ext>
            </a:extLst>
          </p:cNvPr>
          <p:cNvSpPr txBox="1"/>
          <p:nvPr/>
        </p:nvSpPr>
        <p:spPr>
          <a:xfrm>
            <a:off x="542470" y="3418850"/>
            <a:ext cx="2154909" cy="3262432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Troubleshooting &amp; parts sourcing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Pumps (sealed and magdrive)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Pressure Vessel Code Calcs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Document management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Plant layout &amp; PSD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5476B-1C47-4F1C-9739-D53EBDDE4D77}"/>
              </a:ext>
            </a:extLst>
          </p:cNvPr>
          <p:cNvSpPr txBox="1"/>
          <p:nvPr/>
        </p:nvSpPr>
        <p:spPr>
          <a:xfrm>
            <a:off x="811869" y="2680186"/>
            <a:ext cx="1958544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What Did You Learn?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5806-D3A8-44BC-8CD1-B0E050042AC2}"/>
              </a:ext>
            </a:extLst>
          </p:cNvPr>
          <p:cNvSpPr txBox="1"/>
          <p:nvPr/>
        </p:nvSpPr>
        <p:spPr>
          <a:xfrm>
            <a:off x="3510641" y="2653361"/>
            <a:ext cx="1944915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Key Findings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86AE5-0998-4EAC-898D-38C18B099D12}"/>
              </a:ext>
            </a:extLst>
          </p:cNvPr>
          <p:cNvSpPr txBox="1"/>
          <p:nvPr/>
        </p:nvSpPr>
        <p:spPr>
          <a:xfrm>
            <a:off x="6201031" y="2680186"/>
            <a:ext cx="1857829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</a:rPr>
              <a:t>Impact on The 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CC30-5739-4DDB-889F-A0262ADC2FC4}"/>
              </a:ext>
            </a:extLst>
          </p:cNvPr>
          <p:cNvSpPr txBox="1"/>
          <p:nvPr/>
        </p:nvSpPr>
        <p:spPr>
          <a:xfrm>
            <a:off x="3214459" y="3418850"/>
            <a:ext cx="2537278" cy="2985433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Material </a:t>
            </a:r>
            <a:r>
              <a:rPr lang="en-US" dirty="0" err="1"/>
              <a:t>incomp-atibility</a:t>
            </a:r>
            <a:r>
              <a:rPr lang="en-US" dirty="0"/>
              <a:t> with process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Pump failure summary report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Code Calcs for 3 Vessels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Conversion of ~7,900 documents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PSD audit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62BA2-36B0-4D9F-9FAB-7D27DE6EF2E5}"/>
              </a:ext>
            </a:extLst>
          </p:cNvPr>
          <p:cNvSpPr txBox="1"/>
          <p:nvPr/>
        </p:nvSpPr>
        <p:spPr>
          <a:xfrm>
            <a:off x="5906394" y="3421326"/>
            <a:ext cx="2928256" cy="3262432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 anchor="t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Cost savings on order of ~50k/year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Easier Pump Troubleshooting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Calculate remaining life &amp; audit compliance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Accessible documentation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Better inventory management of PSDs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DAEC3-E1C9-4F86-8976-6A21B3AFF580}"/>
              </a:ext>
            </a:extLst>
          </p:cNvPr>
          <p:cNvCxnSpPr/>
          <p:nvPr/>
        </p:nvCxnSpPr>
        <p:spPr>
          <a:xfrm>
            <a:off x="364670" y="4130050"/>
            <a:ext cx="8420100" cy="0"/>
          </a:xfrm>
          <a:prstGeom prst="line">
            <a:avLst/>
          </a:prstGeom>
          <a:ln w="38100"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B6DBCE-DE8B-45DE-AD4A-05723CCE5986}"/>
              </a:ext>
            </a:extLst>
          </p:cNvPr>
          <p:cNvCxnSpPr/>
          <p:nvPr/>
        </p:nvCxnSpPr>
        <p:spPr>
          <a:xfrm>
            <a:off x="364670" y="4765050"/>
            <a:ext cx="8420100" cy="0"/>
          </a:xfrm>
          <a:prstGeom prst="line">
            <a:avLst/>
          </a:prstGeom>
          <a:ln w="38100"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2A4D3C-3D1C-40E3-99DB-2613553AF8BA}"/>
              </a:ext>
            </a:extLst>
          </p:cNvPr>
          <p:cNvCxnSpPr/>
          <p:nvPr/>
        </p:nvCxnSpPr>
        <p:spPr>
          <a:xfrm>
            <a:off x="364670" y="5361950"/>
            <a:ext cx="8420100" cy="0"/>
          </a:xfrm>
          <a:prstGeom prst="line">
            <a:avLst/>
          </a:prstGeom>
          <a:ln w="38100"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9E83D2-0AB4-4EC1-88D8-A2D161449486}"/>
              </a:ext>
            </a:extLst>
          </p:cNvPr>
          <p:cNvCxnSpPr/>
          <p:nvPr/>
        </p:nvCxnSpPr>
        <p:spPr>
          <a:xfrm>
            <a:off x="364670" y="5984250"/>
            <a:ext cx="8420100" cy="0"/>
          </a:xfrm>
          <a:prstGeom prst="line">
            <a:avLst/>
          </a:prstGeom>
          <a:ln w="38100"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5E68EF6-F7A3-45CA-89CC-39EBB505E5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648643"/>
            <a:ext cx="8453651" cy="1723549"/>
          </a:xfrm>
        </p:spPr>
        <p:txBody>
          <a:bodyPr/>
          <a:lstStyle/>
          <a:p>
            <a:r>
              <a:rPr lang="en-US" sz="1400" b="0" dirty="0"/>
              <a:t>Name: Patrick Herke</a:t>
            </a:r>
          </a:p>
          <a:p>
            <a:r>
              <a:rPr lang="en-US" sz="1400" b="0" dirty="0"/>
              <a:t>School and Year in College: Junior at Louisiana State University</a:t>
            </a:r>
          </a:p>
          <a:p>
            <a:r>
              <a:rPr lang="en-US" sz="1400" b="0" dirty="0"/>
              <a:t>Major: Mechanical Engineering</a:t>
            </a:r>
          </a:p>
          <a:p>
            <a:r>
              <a:rPr lang="en-US" sz="1400" b="0" dirty="0"/>
              <a:t>Project Title: Technical Intern, Mechanical Engineering</a:t>
            </a:r>
          </a:p>
          <a:p>
            <a:r>
              <a:rPr lang="en-US" sz="1400" b="0" dirty="0"/>
              <a:t>Team/Department: Maintenance</a:t>
            </a:r>
          </a:p>
          <a:p>
            <a:r>
              <a:rPr lang="en-US" sz="1400" b="0" dirty="0"/>
              <a:t>Supervisor: Todd Stephens</a:t>
            </a:r>
          </a:p>
          <a:p>
            <a:endParaRPr lang="en-US" sz="1400" b="0" dirty="0"/>
          </a:p>
          <a:p>
            <a:r>
              <a:rPr lang="en-US" sz="1400" b="0" dirty="0"/>
              <a:t>Fun fact: I write normally with my right hand, but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1AB96D-DC9D-4E7B-95A8-3DE6C85B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30603" y="2369570"/>
            <a:ext cx="2652940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756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9A599-5094-4A4E-A87C-625E1C07B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Safety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A2B23-40B4-45E2-AC17-C2A2AEB921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2413001" cy="2108269"/>
          </a:xfrm>
        </p:spPr>
        <p:txBody>
          <a:bodyPr/>
          <a:lstStyle/>
          <a:p>
            <a:r>
              <a:rPr lang="en-US" dirty="0"/>
              <a:t>Safety Tailgates</a:t>
            </a:r>
          </a:p>
          <a:p>
            <a:pPr lvl="1"/>
            <a:r>
              <a:rPr lang="en-US" dirty="0"/>
              <a:t>June XX – Sleep deprivation</a:t>
            </a:r>
          </a:p>
          <a:p>
            <a:pPr lvl="1"/>
            <a:r>
              <a:rPr lang="en-US" dirty="0"/>
              <a:t>July 24 – First aid kit and medications</a:t>
            </a:r>
          </a:p>
          <a:p>
            <a:r>
              <a:rPr lang="en-US" dirty="0"/>
              <a:t>Weekly Safety Observations</a:t>
            </a:r>
          </a:p>
          <a:p>
            <a:pPr lvl="1"/>
            <a:r>
              <a:rPr lang="en-US" dirty="0"/>
              <a:t>Observe work</a:t>
            </a:r>
          </a:p>
          <a:p>
            <a:pPr lvl="1"/>
            <a:r>
              <a:rPr lang="en-US" dirty="0"/>
              <a:t>Evaluate safety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1D0E0-6BB1-4FDC-A046-F97E545C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82F84-647E-4A5E-82DA-D3144B6A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387928"/>
            <a:ext cx="6040650" cy="4528000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0040833-1492-4569-BF87-BCA531F2A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5915928"/>
            <a:ext cx="2500259" cy="2812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8434229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2EB541-BD87-45EC-961E-F313A7EF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3EA37-3713-472F-83F4-93CAA7279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701E3-0ACF-4F4F-BD8E-89145B90D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1387928"/>
            <a:ext cx="8453651" cy="2616101"/>
          </a:xfrm>
        </p:spPr>
        <p:txBody>
          <a:bodyPr/>
          <a:lstStyle/>
          <a:p>
            <a:r>
              <a:rPr lang="en-US" dirty="0"/>
              <a:t>Filter Press Troubleshooting (SF2710) (w/Avery)</a:t>
            </a:r>
          </a:p>
          <a:p>
            <a:r>
              <a:rPr lang="en-US" dirty="0"/>
              <a:t>Pressure Vessel Calculations (w/Avery)</a:t>
            </a:r>
          </a:p>
          <a:p>
            <a:r>
              <a:rPr lang="en-US" dirty="0"/>
              <a:t>Rupture Disk Audit</a:t>
            </a:r>
          </a:p>
          <a:p>
            <a:r>
              <a:rPr lang="en-US" dirty="0"/>
              <a:t>Specifications and Standards Overhaul</a:t>
            </a:r>
          </a:p>
          <a:p>
            <a:r>
              <a:rPr lang="en-US" dirty="0"/>
              <a:t>Bad Actor Pumps Evaluation (w/ Avery)</a:t>
            </a:r>
          </a:p>
          <a:p>
            <a:r>
              <a:rPr lang="en-US" dirty="0"/>
              <a:t>Vendor Visits</a:t>
            </a:r>
          </a:p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3527511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AB0361-FF15-4018-90A8-32878D5D6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Filter Press Troubleshooting (SF2710) (w/ Avery)</a:t>
            </a:r>
          </a:p>
        </p:txBody>
      </p:sp>
    </p:spTree>
    <p:extLst>
      <p:ext uri="{BB962C8B-B14F-4D97-AF65-F5344CB8AC3E}">
        <p14:creationId xmlns:p14="http://schemas.microsoft.com/office/powerpoint/2010/main" val="4820169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043B-04CC-4125-BAF1-258895AC4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6504-11BD-4A87-A031-43B25268AA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87928"/>
            <a:ext cx="8453651" cy="1723549"/>
          </a:xfrm>
        </p:spPr>
        <p:txBody>
          <a:bodyPr/>
          <a:lstStyle/>
          <a:p>
            <a:r>
              <a:rPr lang="en-US" dirty="0"/>
              <a:t>Plates warping</a:t>
            </a:r>
          </a:p>
          <a:p>
            <a:pPr lvl="1"/>
            <a:r>
              <a:rPr lang="en-US" dirty="0"/>
              <a:t>Leaking</a:t>
            </a:r>
          </a:p>
          <a:p>
            <a:pPr lvl="1"/>
            <a:r>
              <a:rPr lang="en-US" dirty="0"/>
              <a:t>Bypassing filter</a:t>
            </a:r>
          </a:p>
          <a:p>
            <a:pPr lvl="1"/>
            <a:r>
              <a:rPr lang="en-US" dirty="0"/>
              <a:t>High liquid content in cakes</a:t>
            </a:r>
          </a:p>
          <a:p>
            <a:pPr lvl="1"/>
            <a:r>
              <a:rPr lang="en-US" dirty="0"/>
              <a:t>Replacing every 2-4 months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A11C6-7A30-4168-B3B1-7405E4C0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4242"/>
            <a:ext cx="7239000" cy="307777"/>
          </a:xfrm>
        </p:spPr>
        <p:txBody>
          <a:bodyPr/>
          <a:lstStyle/>
          <a:p>
            <a:r>
              <a:rPr lang="en-US" dirty="0"/>
              <a:t>Filter Press Troubleshooting (SF2710) (w/Avery)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015315-F074-4736-8324-630E7BBE96D3}"/>
              </a:ext>
            </a:extLst>
          </p:cNvPr>
          <p:cNvGrpSpPr/>
          <p:nvPr/>
        </p:nvGrpSpPr>
        <p:grpSpPr>
          <a:xfrm>
            <a:off x="4936490" y="776629"/>
            <a:ext cx="3128010" cy="2601225"/>
            <a:chOff x="4936490" y="776629"/>
            <a:chExt cx="3128010" cy="2601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473AD0-49F0-4458-8BE0-7FA8BD6EA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870" y="776629"/>
              <a:ext cx="3122630" cy="2340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B5846B88-E815-4D59-9BBE-987D6EB5B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490" y="3117493"/>
              <a:ext cx="3122630" cy="2603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4" action="ppaction://hlinkfile"/>
                </a:rPr>
                <a:t>Figure 2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D688FD-59B6-4CEE-B637-95CCF9B5E6DD}"/>
              </a:ext>
            </a:extLst>
          </p:cNvPr>
          <p:cNvGrpSpPr/>
          <p:nvPr/>
        </p:nvGrpSpPr>
        <p:grpSpPr>
          <a:xfrm>
            <a:off x="4935854" y="3664705"/>
            <a:ext cx="3128646" cy="2629854"/>
            <a:chOff x="4935854" y="3664705"/>
            <a:chExt cx="3128646" cy="2629854"/>
          </a:xfrm>
        </p:grpSpPr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D938AE7B-5E92-4B64-8A0D-34E8B52C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5854" y="6013328"/>
              <a:ext cx="312801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5" action="ppaction://hlinkfile"/>
                </a:rPr>
                <a:t>Figure 4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C0BC44-0A09-481D-A9F9-A91DE8DF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490" y="3664705"/>
              <a:ext cx="3128010" cy="2344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DC28CF-29C6-4875-ABD3-49858ACBC8E9}"/>
              </a:ext>
            </a:extLst>
          </p:cNvPr>
          <p:cNvGrpSpPr/>
          <p:nvPr/>
        </p:nvGrpSpPr>
        <p:grpSpPr>
          <a:xfrm>
            <a:off x="380364" y="3664705"/>
            <a:ext cx="3128646" cy="2621919"/>
            <a:chOff x="380364" y="3664705"/>
            <a:chExt cx="3128646" cy="2621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34619F-807F-4599-8049-76D8415F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664705"/>
              <a:ext cx="3128010" cy="2340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0A9B9C13-4EE8-48AA-A269-93E6A3FF7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364" y="6005393"/>
              <a:ext cx="3128010" cy="28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8" action="ppaction://hlinkfile"/>
                </a:rPr>
                <a:t>Figure 3</a:t>
              </a:r>
              <a:endPara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925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race-2020-new">
  <a:themeElements>
    <a:clrScheme name="GRACE 1">
      <a:dk1>
        <a:srgbClr val="000000"/>
      </a:dk1>
      <a:lt1>
        <a:srgbClr val="FFFFFF"/>
      </a:lt1>
      <a:dk2>
        <a:srgbClr val="BABCBE"/>
      </a:dk2>
      <a:lt2>
        <a:srgbClr val="E6E7E8"/>
      </a:lt2>
      <a:accent1>
        <a:srgbClr val="7AC143"/>
      </a:accent1>
      <a:accent2>
        <a:srgbClr val="007B85"/>
      </a:accent2>
      <a:accent3>
        <a:srgbClr val="004990"/>
      </a:accent3>
      <a:accent4>
        <a:srgbClr val="739DD2"/>
      </a:accent4>
      <a:accent5>
        <a:srgbClr val="7473A9"/>
      </a:accent5>
      <a:accent6>
        <a:srgbClr val="5F6062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20000"/>
            <a:lumOff val="80000"/>
          </a:schemeClr>
        </a:solidFill>
        <a:ln w="9525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buClr>
            <a:schemeClr val="accent1"/>
          </a:buClr>
          <a:defRPr sz="1600" dirty="0" err="1" smtClean="0">
            <a:solidFill>
              <a:schemeClr val="accent6"/>
            </a:solidFill>
          </a:defRPr>
        </a:defPPr>
      </a:lstStyle>
    </a:spDef>
    <a:lnDef>
      <a:spPr>
        <a:ln w="38100"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 anchor="t">
        <a:spAutoFit/>
      </a:bodyPr>
      <a:lstStyle>
        <a:defPPr marL="182880" indent="-182880" algn="l">
          <a:spcBef>
            <a:spcPts val="600"/>
          </a:spcBef>
          <a:buClr>
            <a:schemeClr val="accent1"/>
          </a:buClr>
          <a:buFont typeface="Wingdings" pitchFamily="2" charset="2"/>
          <a:buChar char="§"/>
          <a:defRPr sz="1800" dirty="0" err="1" smtClean="0">
            <a:solidFill>
              <a:schemeClr val="accent6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ce-2020-new" id="{46FEC759-4219-CC40-9F0A-BFF86CF08C33}" vid="{D314B416-E950-F14A-9FAC-A8F287A41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974B4DDBC2DF44BA8817745AA0EEF2" ma:contentTypeVersion="10" ma:contentTypeDescription="Create a new document." ma:contentTypeScope="" ma:versionID="7f446bd883bf7e7c3b095337e32e8f44">
  <xsd:schema xmlns:xsd="http://www.w3.org/2001/XMLSchema" xmlns:xs="http://www.w3.org/2001/XMLSchema" xmlns:p="http://schemas.microsoft.com/office/2006/metadata/properties" xmlns:ns3="fa8ac02f-6abb-45e4-be34-7bc203b458e2" xmlns:ns4="b3dfbb69-99e2-439c-870a-9abfb0c27b4e" targetNamespace="http://schemas.microsoft.com/office/2006/metadata/properties" ma:root="true" ma:fieldsID="020e0e66b3be6fa053c242209793d2a8" ns3:_="" ns4:_="">
    <xsd:import namespace="fa8ac02f-6abb-45e4-be34-7bc203b458e2"/>
    <xsd:import namespace="b3dfbb69-99e2-439c-870a-9abfb0c27b4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8ac02f-6abb-45e4-be34-7bc203b458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fbb69-99e2-439c-870a-9abfb0c27b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35956-BF6D-4E82-8797-F90E0EBC8275}">
  <ds:schemaRefs>
    <ds:schemaRef ds:uri="http://schemas.microsoft.com/office/infopath/2007/PartnerControls"/>
    <ds:schemaRef ds:uri="b3dfbb69-99e2-439c-870a-9abfb0c27b4e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a8ac02f-6abb-45e4-be34-7bc203b458e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E49B2D2-BDF1-4C35-A32A-26BF94EC37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522195-775E-4B37-A530-31F98783B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8ac02f-6abb-45e4-be34-7bc203b458e2"/>
    <ds:schemaRef ds:uri="b3dfbb69-99e2-439c-870a-9abfb0c27b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10381</TotalTime>
  <Words>1261</Words>
  <Application>Microsoft Office PowerPoint</Application>
  <PresentationFormat>On-screen Show (4:3)</PresentationFormat>
  <Paragraphs>330</Paragraphs>
  <Slides>34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Wingdings</vt:lpstr>
      <vt:lpstr>Grace-2020-new</vt:lpstr>
      <vt:lpstr>Projects Overview</vt:lpstr>
      <vt:lpstr>PowerPoint Presentation</vt:lpstr>
      <vt:lpstr>SPACER</vt:lpstr>
      <vt:lpstr>Intern Summary Slide</vt:lpstr>
      <vt:lpstr>PowerPoint Presentation</vt:lpstr>
      <vt:lpstr>PowerPoint Presentation</vt:lpstr>
      <vt:lpstr>Overview of Projects</vt:lpstr>
      <vt:lpstr>PowerPoint Presentation</vt:lpstr>
      <vt:lpstr>Filter Press Troubleshooting (SF2710) (w/Avery)</vt:lpstr>
      <vt:lpstr>Filter Press Troubleshooting (SF2710) (w/Avery)</vt:lpstr>
      <vt:lpstr>Filter Press Troubleshooting (SF2710) (w/Avery) </vt:lpstr>
      <vt:lpstr>PowerPoint Presentation</vt:lpstr>
      <vt:lpstr>Pressure Vessel Calculations (w/ Avery) </vt:lpstr>
      <vt:lpstr>Pressure Vessel Calculations (w/ Avery)</vt:lpstr>
      <vt:lpstr>Pressure Vessel Calculations (w/ Avery)</vt:lpstr>
      <vt:lpstr>PowerPoint Presentation</vt:lpstr>
      <vt:lpstr>Rupture Disk Audit</vt:lpstr>
      <vt:lpstr>Rupture Disk Audit</vt:lpstr>
      <vt:lpstr>PowerPoint Presentation</vt:lpstr>
      <vt:lpstr>Specifications and Standards Overhaul</vt:lpstr>
      <vt:lpstr>Specifications and Standards Overhaul</vt:lpstr>
      <vt:lpstr>Specifications and Standards Overhaul</vt:lpstr>
      <vt:lpstr>PowerPoint Presentation</vt:lpstr>
      <vt:lpstr>Bad Actor Pumps Evaluation (w/ Avery)</vt:lpstr>
      <vt:lpstr>Bad Actor Pumps Evaluation (w/ Avery)</vt:lpstr>
      <vt:lpstr>Bad Actor Pumps Evaluation (w/ Avery)</vt:lpstr>
      <vt:lpstr>Bad Actor Pumps Evaluation (w/ Avery) </vt:lpstr>
      <vt:lpstr>PowerPoint Presentation</vt:lpstr>
      <vt:lpstr>Vendor Visits</vt:lpstr>
      <vt:lpstr>PowerPoint Presentation</vt:lpstr>
      <vt:lpstr>Miscellaneous</vt:lpstr>
      <vt:lpstr>PowerPoint Presentation</vt:lpstr>
      <vt:lpstr>PowerPoint Presentation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Schemm, Lisa</dc:creator>
  <cp:lastModifiedBy>Herke, Patrick</cp:lastModifiedBy>
  <cp:revision>63</cp:revision>
  <cp:lastPrinted>2021-08-03T18:24:25Z</cp:lastPrinted>
  <dcterms:created xsi:type="dcterms:W3CDTF">2021-01-04T18:48:11Z</dcterms:created>
  <dcterms:modified xsi:type="dcterms:W3CDTF">2021-08-03T22:00:41Z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Business">
    <vt:lpwstr/>
  </property>
  <property fmtid="{D5CDD505-2E9C-101B-9397-08002B2CF9AE}" pid="4" name="Enterprise">
    <vt:lpwstr/>
  </property>
  <property fmtid="{D5CDD505-2E9C-101B-9397-08002B2CF9AE}" pid="5" name="ContentTypeId">
    <vt:lpwstr>0x01010096974B4DDBC2DF44BA8817745AA0EEF2</vt:lpwstr>
  </property>
  <property fmtid="{D5CDD505-2E9C-101B-9397-08002B2CF9AE}" pid="6" name="GraceLocation">
    <vt:lpwstr/>
  </property>
  <property fmtid="{D5CDD505-2E9C-101B-9397-08002B2CF9AE}" pid="7" name="Function">
    <vt:lpwstr/>
  </property>
  <property fmtid="{D5CDD505-2E9C-101B-9397-08002B2CF9AE}" pid="8" name="DocuType">
    <vt:lpwstr/>
  </property>
  <property fmtid="{D5CDD505-2E9C-101B-9397-08002B2CF9AE}" pid="9" name="Locations">
    <vt:lpwstr/>
  </property>
</Properties>
</file>